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4"/>
  </p:notesMasterIdLst>
  <p:sldIdLst>
    <p:sldId id="256" r:id="rId2"/>
    <p:sldId id="286" r:id="rId3"/>
    <p:sldId id="296" r:id="rId4"/>
    <p:sldId id="291" r:id="rId5"/>
    <p:sldId id="290" r:id="rId6"/>
    <p:sldId id="257" r:id="rId7"/>
    <p:sldId id="301" r:id="rId8"/>
    <p:sldId id="262" r:id="rId9"/>
    <p:sldId id="269" r:id="rId10"/>
    <p:sldId id="29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3" r:id="rId20"/>
    <p:sldId id="327" r:id="rId21"/>
    <p:sldId id="313" r:id="rId22"/>
    <p:sldId id="324" r:id="rId23"/>
    <p:sldId id="314" r:id="rId24"/>
    <p:sldId id="325" r:id="rId25"/>
    <p:sldId id="320" r:id="rId26"/>
    <p:sldId id="321" r:id="rId27"/>
    <p:sldId id="326" r:id="rId28"/>
    <p:sldId id="315" r:id="rId29"/>
    <p:sldId id="316" r:id="rId30"/>
    <p:sldId id="317" r:id="rId31"/>
    <p:sldId id="319" r:id="rId32"/>
    <p:sldId id="31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0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89613" autoAdjust="0"/>
  </p:normalViewPr>
  <p:slideViewPr>
    <p:cSldViewPr>
      <p:cViewPr>
        <p:scale>
          <a:sx n="75" d="100"/>
          <a:sy n="75" d="100"/>
        </p:scale>
        <p:origin x="-125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67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n\Documents\Research\NASA\Bandgap%20and%20Thickness%20Calculations\Bandgap%20Spread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ila\Desktop\Research\BG%20and%20Thickness%20Calculation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ila\Desktop\Research\BG%20and%20Thickness%20Calculation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ila\Desktop\Research\BG%20and%20Thickness%20Calculation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n\Documents\Research\NASA\Bandgap%20and%20Thickness%20Calculations\Bandgap%20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15264107611548"/>
          <c:y val="3.979166666666669E-2"/>
          <c:w val="0.7684202755905517"/>
          <c:h val="0.87045986439195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'ZnO Bandgap'!$E$11:$E$3631</c:f>
              <c:numCache>
                <c:formatCode>General</c:formatCode>
                <c:ptCount val="3621"/>
                <c:pt idx="0">
                  <c:v>0.6207865168539326</c:v>
                </c:pt>
                <c:pt idx="1">
                  <c:v>0.62094175229200865</c:v>
                </c:pt>
                <c:pt idx="2">
                  <c:v>0.62109706538662579</c:v>
                </c:pt>
                <c:pt idx="3">
                  <c:v>0.62125245619608171</c:v>
                </c:pt>
                <c:pt idx="4">
                  <c:v>0.62140792477871121</c:v>
                </c:pt>
                <c:pt idx="5">
                  <c:v>0.6215634711929221</c:v>
                </c:pt>
                <c:pt idx="6">
                  <c:v>0.62171909549718085</c:v>
                </c:pt>
                <c:pt idx="7">
                  <c:v>0.62187479774999666</c:v>
                </c:pt>
                <c:pt idx="8">
                  <c:v>0.62203057800995243</c:v>
                </c:pt>
                <c:pt idx="9">
                  <c:v>0.62218643633568982</c:v>
                </c:pt>
                <c:pt idx="10">
                  <c:v>0.62234237278589899</c:v>
                </c:pt>
                <c:pt idx="11">
                  <c:v>0.62249838741933572</c:v>
                </c:pt>
                <c:pt idx="12">
                  <c:v>0.6226544802948194</c:v>
                </c:pt>
                <c:pt idx="13">
                  <c:v>0.62281065147121395</c:v>
                </c:pt>
                <c:pt idx="14">
                  <c:v>0.622966901007457</c:v>
                </c:pt>
                <c:pt idx="15">
                  <c:v>0.62312322896254213</c:v>
                </c:pt>
                <c:pt idx="16">
                  <c:v>0.62327963539551834</c:v>
                </c:pt>
                <c:pt idx="17">
                  <c:v>0.62343612036548579</c:v>
                </c:pt>
                <c:pt idx="18">
                  <c:v>0.62359268393162459</c:v>
                </c:pt>
                <c:pt idx="19">
                  <c:v>0.62374932615316392</c:v>
                </c:pt>
                <c:pt idx="20">
                  <c:v>0.62390604708938147</c:v>
                </c:pt>
                <c:pt idx="21">
                  <c:v>0.62406284679963053</c:v>
                </c:pt>
                <c:pt idx="22">
                  <c:v>0.62421972534332082</c:v>
                </c:pt>
                <c:pt idx="23">
                  <c:v>0.62437668277991709</c:v>
                </c:pt>
                <c:pt idx="24">
                  <c:v>0.62453371916894618</c:v>
                </c:pt>
                <c:pt idx="25">
                  <c:v>0.62469083456999963</c:v>
                </c:pt>
                <c:pt idx="26">
                  <c:v>0.62484802904271064</c:v>
                </c:pt>
                <c:pt idx="27">
                  <c:v>0.62500530264680143</c:v>
                </c:pt>
                <c:pt idx="28">
                  <c:v>0.62516265544202654</c:v>
                </c:pt>
                <c:pt idx="29">
                  <c:v>0.62532008748822265</c:v>
                </c:pt>
                <c:pt idx="30">
                  <c:v>0.6254775988452721</c:v>
                </c:pt>
                <c:pt idx="31">
                  <c:v>0.62563518957312636</c:v>
                </c:pt>
                <c:pt idx="32">
                  <c:v>0.62579285973178855</c:v>
                </c:pt>
                <c:pt idx="33">
                  <c:v>0.62595060938132863</c:v>
                </c:pt>
                <c:pt idx="34">
                  <c:v>0.62610843858188214</c:v>
                </c:pt>
                <c:pt idx="35">
                  <c:v>0.62626634739362652</c:v>
                </c:pt>
                <c:pt idx="36">
                  <c:v>0.62642433587682389</c:v>
                </c:pt>
                <c:pt idx="37">
                  <c:v>0.62658240409178168</c:v>
                </c:pt>
                <c:pt idx="38">
                  <c:v>0.62674055209887736</c:v>
                </c:pt>
                <c:pt idx="39">
                  <c:v>0.62689877995853061</c:v>
                </c:pt>
                <c:pt idx="40">
                  <c:v>0.62705708773124458</c:v>
                </c:pt>
                <c:pt idx="41">
                  <c:v>0.62721547547757972</c:v>
                </c:pt>
                <c:pt idx="42">
                  <c:v>0.62737394325814477</c:v>
                </c:pt>
                <c:pt idx="43">
                  <c:v>0.62753249113361886</c:v>
                </c:pt>
                <c:pt idx="44">
                  <c:v>0.62769111916474718</c:v>
                </c:pt>
                <c:pt idx="45">
                  <c:v>0.6278498274123242</c:v>
                </c:pt>
                <c:pt idx="46">
                  <c:v>0.62800861593721069</c:v>
                </c:pt>
                <c:pt idx="47">
                  <c:v>0.62816748480033646</c:v>
                </c:pt>
                <c:pt idx="48">
                  <c:v>0.62832643406268474</c:v>
                </c:pt>
                <c:pt idx="49">
                  <c:v>0.62848546378530268</c:v>
                </c:pt>
                <c:pt idx="50">
                  <c:v>0.62864457402930118</c:v>
                </c:pt>
                <c:pt idx="51">
                  <c:v>0.62880376485584444</c:v>
                </c:pt>
                <c:pt idx="52">
                  <c:v>0.62896303632617634</c:v>
                </c:pt>
                <c:pt idx="53">
                  <c:v>0.62912238850157864</c:v>
                </c:pt>
                <c:pt idx="54">
                  <c:v>0.62928182144342082</c:v>
                </c:pt>
                <c:pt idx="55">
                  <c:v>0.6294413352131154</c:v>
                </c:pt>
                <c:pt idx="56">
                  <c:v>0.62960092987214267</c:v>
                </c:pt>
                <c:pt idx="57">
                  <c:v>0.62976060548205182</c:v>
                </c:pt>
                <c:pt idx="58">
                  <c:v>0.62992036210444879</c:v>
                </c:pt>
                <c:pt idx="59">
                  <c:v>0.63008019980099728</c:v>
                </c:pt>
                <c:pt idx="60">
                  <c:v>0.63024011863343699</c:v>
                </c:pt>
                <c:pt idx="61">
                  <c:v>0.63040011866355405</c:v>
                </c:pt>
                <c:pt idx="62">
                  <c:v>0.63056019995320656</c:v>
                </c:pt>
                <c:pt idx="63">
                  <c:v>0.63072036256432296</c:v>
                </c:pt>
                <c:pt idx="64">
                  <c:v>0.63088060655887968</c:v>
                </c:pt>
                <c:pt idx="65">
                  <c:v>0.63104093199891564</c:v>
                </c:pt>
                <c:pt idx="66">
                  <c:v>0.63120133894655062</c:v>
                </c:pt>
                <c:pt idx="67">
                  <c:v>0.63136182746395375</c:v>
                </c:pt>
                <c:pt idx="68">
                  <c:v>0.6315223976133596</c:v>
                </c:pt>
                <c:pt idx="69">
                  <c:v>0.63168304945706699</c:v>
                </c:pt>
                <c:pt idx="70">
                  <c:v>0.6318437830574376</c:v>
                </c:pt>
                <c:pt idx="71">
                  <c:v>0.63200459847689971</c:v>
                </c:pt>
                <c:pt idx="72">
                  <c:v>0.63216549577793457</c:v>
                </c:pt>
                <c:pt idx="73">
                  <c:v>0.63232647502310613</c:v>
                </c:pt>
                <c:pt idx="74">
                  <c:v>0.63248753627502063</c:v>
                </c:pt>
                <c:pt idx="75">
                  <c:v>0.63264867959636684</c:v>
                </c:pt>
                <c:pt idx="76">
                  <c:v>0.63280990504988355</c:v>
                </c:pt>
                <c:pt idx="77">
                  <c:v>0.63297121269838252</c:v>
                </c:pt>
                <c:pt idx="78">
                  <c:v>0.63313260260472681</c:v>
                </c:pt>
                <c:pt idx="79">
                  <c:v>0.63329407483186184</c:v>
                </c:pt>
                <c:pt idx="80">
                  <c:v>0.63345562944278988</c:v>
                </c:pt>
                <c:pt idx="81">
                  <c:v>0.63361726650057204</c:v>
                </c:pt>
                <c:pt idx="82">
                  <c:v>0.6337789860683356</c:v>
                </c:pt>
                <c:pt idx="83">
                  <c:v>0.63394078820927691</c:v>
                </c:pt>
                <c:pt idx="84">
                  <c:v>0.63410267298665224</c:v>
                </c:pt>
                <c:pt idx="85">
                  <c:v>0.63426464046379005</c:v>
                </c:pt>
                <c:pt idx="86">
                  <c:v>0.63442669070406998</c:v>
                </c:pt>
                <c:pt idx="87">
                  <c:v>0.63458882377095049</c:v>
                </c:pt>
                <c:pt idx="88">
                  <c:v>0.63475103972794744</c:v>
                </c:pt>
                <c:pt idx="89">
                  <c:v>0.63491333863864263</c:v>
                </c:pt>
                <c:pt idx="90">
                  <c:v>0.63507572056668504</c:v>
                </c:pt>
                <c:pt idx="91">
                  <c:v>0.6352381855757816</c:v>
                </c:pt>
                <c:pt idx="92">
                  <c:v>0.63540073372971595</c:v>
                </c:pt>
                <c:pt idx="93">
                  <c:v>0.63556336509232658</c:v>
                </c:pt>
                <c:pt idx="94">
                  <c:v>0.6357260797275297</c:v>
                </c:pt>
                <c:pt idx="95">
                  <c:v>0.63588887769929436</c:v>
                </c:pt>
                <c:pt idx="96">
                  <c:v>0.63605175907165212</c:v>
                </c:pt>
                <c:pt idx="97">
                  <c:v>0.63621472390871892</c:v>
                </c:pt>
                <c:pt idx="98">
                  <c:v>0.63637777227466175</c:v>
                </c:pt>
                <c:pt idx="99">
                  <c:v>0.6365409042337189</c:v>
                </c:pt>
                <c:pt idx="100">
                  <c:v>0.63670411985018949</c:v>
                </c:pt>
                <c:pt idx="101">
                  <c:v>0.63686741918844281</c:v>
                </c:pt>
                <c:pt idx="102">
                  <c:v>0.63703080231291165</c:v>
                </c:pt>
                <c:pt idx="103">
                  <c:v>0.63719426928810385</c:v>
                </c:pt>
                <c:pt idx="104">
                  <c:v>0.63735782017857912</c:v>
                </c:pt>
                <c:pt idx="105">
                  <c:v>0.63752145504896862</c:v>
                </c:pt>
                <c:pt idx="106">
                  <c:v>0.63768517396398028</c:v>
                </c:pt>
                <c:pt idx="107">
                  <c:v>0.63784897698837584</c:v>
                </c:pt>
                <c:pt idx="108">
                  <c:v>0.638012864186981</c:v>
                </c:pt>
                <c:pt idx="109">
                  <c:v>0.63817683562470806</c:v>
                </c:pt>
                <c:pt idx="110">
                  <c:v>0.63834089136651395</c:v>
                </c:pt>
                <c:pt idx="111">
                  <c:v>0.63850503147743165</c:v>
                </c:pt>
                <c:pt idx="112">
                  <c:v>0.6386692560225673</c:v>
                </c:pt>
                <c:pt idx="113">
                  <c:v>0.63883356506707745</c:v>
                </c:pt>
                <c:pt idx="114">
                  <c:v>0.63899795867620623</c:v>
                </c:pt>
                <c:pt idx="115">
                  <c:v>0.63916243691524588</c:v>
                </c:pt>
                <c:pt idx="116">
                  <c:v>0.63932699984956998</c:v>
                </c:pt>
                <c:pt idx="117">
                  <c:v>0.63949164754461496</c:v>
                </c:pt>
                <c:pt idx="118">
                  <c:v>0.63965638006587755</c:v>
                </c:pt>
                <c:pt idx="119">
                  <c:v>0.63982119747893296</c:v>
                </c:pt>
                <c:pt idx="120">
                  <c:v>0.63998609984941501</c:v>
                </c:pt>
                <c:pt idx="121">
                  <c:v>0.64015108724303649</c:v>
                </c:pt>
                <c:pt idx="122">
                  <c:v>0.64031615972556055</c:v>
                </c:pt>
                <c:pt idx="123">
                  <c:v>0.64048131736284064</c:v>
                </c:pt>
                <c:pt idx="124">
                  <c:v>0.6406465602207787</c:v>
                </c:pt>
                <c:pt idx="125">
                  <c:v>0.64081188836534975</c:v>
                </c:pt>
                <c:pt idx="126">
                  <c:v>0.64097730186260449</c:v>
                </c:pt>
                <c:pt idx="127">
                  <c:v>0.64114280077865482</c:v>
                </c:pt>
                <c:pt idx="128">
                  <c:v>0.64130838517968225</c:v>
                </c:pt>
                <c:pt idx="129">
                  <c:v>0.64147405513193767</c:v>
                </c:pt>
                <c:pt idx="130">
                  <c:v>0.64163981070174114</c:v>
                </c:pt>
                <c:pt idx="131">
                  <c:v>0.6418056519554779</c:v>
                </c:pt>
                <c:pt idx="132">
                  <c:v>0.64197157895960133</c:v>
                </c:pt>
                <c:pt idx="133">
                  <c:v>0.64213759178063856</c:v>
                </c:pt>
                <c:pt idx="134">
                  <c:v>0.64230369048518943</c:v>
                </c:pt>
                <c:pt idx="135">
                  <c:v>0.64246987513990461</c:v>
                </c:pt>
                <c:pt idx="136">
                  <c:v>0.64263614581152428</c:v>
                </c:pt>
                <c:pt idx="137">
                  <c:v>0.6428025025668489</c:v>
                </c:pt>
                <c:pt idx="138">
                  <c:v>0.64296894547274208</c:v>
                </c:pt>
                <c:pt idx="139">
                  <c:v>0.64313547459615106</c:v>
                </c:pt>
                <c:pt idx="140">
                  <c:v>0.64330209000407701</c:v>
                </c:pt>
                <c:pt idx="141">
                  <c:v>0.64346879176359961</c:v>
                </c:pt>
                <c:pt idx="142">
                  <c:v>0.64363557994186882</c:v>
                </c:pt>
                <c:pt idx="143">
                  <c:v>0.64380245460610352</c:v>
                </c:pt>
                <c:pt idx="144">
                  <c:v>0.64396941582358525</c:v>
                </c:pt>
                <c:pt idx="145">
                  <c:v>0.64413646366166799</c:v>
                </c:pt>
                <c:pt idx="146">
                  <c:v>0.64430359818778682</c:v>
                </c:pt>
                <c:pt idx="147">
                  <c:v>0.64447081946943674</c:v>
                </c:pt>
                <c:pt idx="148">
                  <c:v>0.64463812757418082</c:v>
                </c:pt>
                <c:pt idx="149">
                  <c:v>0.64480552256965473</c:v>
                </c:pt>
                <c:pt idx="150">
                  <c:v>0.6449730045235692</c:v>
                </c:pt>
                <c:pt idx="151">
                  <c:v>0.64514057350370091</c:v>
                </c:pt>
                <c:pt idx="152">
                  <c:v>0.64530822957789447</c:v>
                </c:pt>
                <c:pt idx="153">
                  <c:v>0.64547597281407365</c:v>
                </c:pt>
                <c:pt idx="154">
                  <c:v>0.64564380328022408</c:v>
                </c:pt>
                <c:pt idx="155">
                  <c:v>0.64581172104440365</c:v>
                </c:pt>
                <c:pt idx="156">
                  <c:v>0.64597972617475075</c:v>
                </c:pt>
                <c:pt idx="157">
                  <c:v>0.64614781873945826</c:v>
                </c:pt>
                <c:pt idx="158">
                  <c:v>0.64631599880680113</c:v>
                </c:pt>
                <c:pt idx="159">
                  <c:v>0.64648426644512813</c:v>
                </c:pt>
                <c:pt idx="160">
                  <c:v>0.64665262172284632</c:v>
                </c:pt>
                <c:pt idx="161">
                  <c:v>0.6468210647084498</c:v>
                </c:pt>
                <c:pt idx="162">
                  <c:v>0.64698959547048984</c:v>
                </c:pt>
                <c:pt idx="163">
                  <c:v>0.64715821407759788</c:v>
                </c:pt>
                <c:pt idx="164">
                  <c:v>0.64732692059847274</c:v>
                </c:pt>
                <c:pt idx="165">
                  <c:v>0.64749571510188808</c:v>
                </c:pt>
                <c:pt idx="166">
                  <c:v>0.64766459765668705</c:v>
                </c:pt>
                <c:pt idx="167">
                  <c:v>0.64783356833178463</c:v>
                </c:pt>
                <c:pt idx="168">
                  <c:v>0.64800262719617419</c:v>
                </c:pt>
                <c:pt idx="169">
                  <c:v>0.6481717743189086</c:v>
                </c:pt>
                <c:pt idx="170">
                  <c:v>0.6483410097691219</c:v>
                </c:pt>
                <c:pt idx="171">
                  <c:v>0.64851033361601762</c:v>
                </c:pt>
                <c:pt idx="172">
                  <c:v>0.64867974592887756</c:v>
                </c:pt>
                <c:pt idx="173">
                  <c:v>0.6488492467770417</c:v>
                </c:pt>
                <c:pt idx="174">
                  <c:v>0.64901883622993695</c:v>
                </c:pt>
                <c:pt idx="175">
                  <c:v>0.6491885143570536</c:v>
                </c:pt>
                <c:pt idx="176">
                  <c:v>0.64935828122796257</c:v>
                </c:pt>
                <c:pt idx="177">
                  <c:v>0.64952813691230182</c:v>
                </c:pt>
                <c:pt idx="178">
                  <c:v>0.64969808147978669</c:v>
                </c:pt>
                <c:pt idx="179">
                  <c:v>0.64986811500019315</c:v>
                </c:pt>
                <c:pt idx="180">
                  <c:v>0.65003823754338941</c:v>
                </c:pt>
                <c:pt idx="181">
                  <c:v>0.65020844917929665</c:v>
                </c:pt>
                <c:pt idx="182">
                  <c:v>0.65037874997792655</c:v>
                </c:pt>
                <c:pt idx="183">
                  <c:v>0.65054914000936082</c:v>
                </c:pt>
                <c:pt idx="184">
                  <c:v>0.65071961934374833</c:v>
                </c:pt>
                <c:pt idx="185">
                  <c:v>0.65089018805130561</c:v>
                </c:pt>
                <c:pt idx="186">
                  <c:v>0.65106084620234161</c:v>
                </c:pt>
                <c:pt idx="187">
                  <c:v>0.65123159386722529</c:v>
                </c:pt>
                <c:pt idx="188">
                  <c:v>0.65140243111640361</c:v>
                </c:pt>
                <c:pt idx="189">
                  <c:v>0.65157335802039662</c:v>
                </c:pt>
                <c:pt idx="190">
                  <c:v>0.65174437464980217</c:v>
                </c:pt>
                <c:pt idx="191">
                  <c:v>0.65191548107527764</c:v>
                </c:pt>
                <c:pt idx="192">
                  <c:v>0.65208667736757908</c:v>
                </c:pt>
                <c:pt idx="193">
                  <c:v>0.65225796359751265</c:v>
                </c:pt>
                <c:pt idx="194">
                  <c:v>0.65242933983597762</c:v>
                </c:pt>
                <c:pt idx="195">
                  <c:v>0.65260080615394056</c:v>
                </c:pt>
                <c:pt idx="196">
                  <c:v>0.65277236262243332</c:v>
                </c:pt>
                <c:pt idx="197">
                  <c:v>0.65294400931258056</c:v>
                </c:pt>
                <c:pt idx="198">
                  <c:v>0.65311574629556479</c:v>
                </c:pt>
                <c:pt idx="199">
                  <c:v>0.65328757364265466</c:v>
                </c:pt>
                <c:pt idx="200">
                  <c:v>0.65345949142519555</c:v>
                </c:pt>
                <c:pt idx="201">
                  <c:v>0.65363149971459433</c:v>
                </c:pt>
                <c:pt idx="202">
                  <c:v>0.65380359858234072</c:v>
                </c:pt>
                <c:pt idx="203">
                  <c:v>0.65397578810000978</c:v>
                </c:pt>
                <c:pt idx="204">
                  <c:v>0.65414806833923533</c:v>
                </c:pt>
                <c:pt idx="205">
                  <c:v>0.65432043937173578</c:v>
                </c:pt>
                <c:pt idx="206">
                  <c:v>0.6544929012693016</c:v>
                </c:pt>
                <c:pt idx="207">
                  <c:v>0.65466545410380828</c:v>
                </c:pt>
                <c:pt idx="208">
                  <c:v>0.65483809794718872</c:v>
                </c:pt>
                <c:pt idx="209">
                  <c:v>0.65501083287146833</c:v>
                </c:pt>
                <c:pt idx="210">
                  <c:v>0.65518365894874164</c:v>
                </c:pt>
                <c:pt idx="211">
                  <c:v>0.65535657625118449</c:v>
                </c:pt>
                <c:pt idx="212">
                  <c:v>0.65552958485103752</c:v>
                </c:pt>
                <c:pt idx="213">
                  <c:v>0.6557026848206311</c:v>
                </c:pt>
                <c:pt idx="214">
                  <c:v>0.65587587623236698</c:v>
                </c:pt>
                <c:pt idx="215">
                  <c:v>0.65604915915871642</c:v>
                </c:pt>
                <c:pt idx="216">
                  <c:v>0.65622253367223304</c:v>
                </c:pt>
                <c:pt idx="217">
                  <c:v>0.65639599984555463</c:v>
                </c:pt>
                <c:pt idx="218">
                  <c:v>0.65656955775138293</c:v>
                </c:pt>
                <c:pt idx="219">
                  <c:v>0.65674320746250836</c:v>
                </c:pt>
                <c:pt idx="220">
                  <c:v>0.65691694905178044</c:v>
                </c:pt>
                <c:pt idx="221">
                  <c:v>0.65709078259215081</c:v>
                </c:pt>
                <c:pt idx="222">
                  <c:v>0.6572647081566253</c:v>
                </c:pt>
                <c:pt idx="223">
                  <c:v>0.65743872581830287</c:v>
                </c:pt>
                <c:pt idx="224">
                  <c:v>0.65761283565035411</c:v>
                </c:pt>
                <c:pt idx="225">
                  <c:v>0.65778703772602165</c:v>
                </c:pt>
                <c:pt idx="226">
                  <c:v>0.65796133211863772</c:v>
                </c:pt>
                <c:pt idx="227">
                  <c:v>0.65813571890160005</c:v>
                </c:pt>
                <c:pt idx="228">
                  <c:v>0.65831019814839165</c:v>
                </c:pt>
                <c:pt idx="229">
                  <c:v>0.65848476993257221</c:v>
                </c:pt>
                <c:pt idx="230">
                  <c:v>0.65865943432778407</c:v>
                </c:pt>
                <c:pt idx="231">
                  <c:v>0.65883419140772881</c:v>
                </c:pt>
                <c:pt idx="232">
                  <c:v>0.65900904124621285</c:v>
                </c:pt>
                <c:pt idx="233">
                  <c:v>0.65918398391710387</c:v>
                </c:pt>
                <c:pt idx="234">
                  <c:v>0.65935901949435438</c:v>
                </c:pt>
                <c:pt idx="235">
                  <c:v>0.65953414805198651</c:v>
                </c:pt>
                <c:pt idx="236">
                  <c:v>0.65970936966411831</c:v>
                </c:pt>
                <c:pt idx="237">
                  <c:v>0.65988468440492465</c:v>
                </c:pt>
                <c:pt idx="238">
                  <c:v>0.66006009234868257</c:v>
                </c:pt>
                <c:pt idx="239">
                  <c:v>0.66023559356972583</c:v>
                </c:pt>
                <c:pt idx="240">
                  <c:v>0.66041118814248134</c:v>
                </c:pt>
                <c:pt idx="241">
                  <c:v>0.66058687614145561</c:v>
                </c:pt>
                <c:pt idx="242">
                  <c:v>0.66076265764122843</c:v>
                </c:pt>
                <c:pt idx="243">
                  <c:v>0.66093853271645764</c:v>
                </c:pt>
                <c:pt idx="244">
                  <c:v>0.66111450144188944</c:v>
                </c:pt>
                <c:pt idx="245">
                  <c:v>0.6612905638923382</c:v>
                </c:pt>
                <c:pt idx="246">
                  <c:v>0.66146672014270858</c:v>
                </c:pt>
                <c:pt idx="247">
                  <c:v>0.66164297026798236</c:v>
                </c:pt>
                <c:pt idx="248">
                  <c:v>0.66181931434321395</c:v>
                </c:pt>
                <c:pt idx="249">
                  <c:v>0.66199575244354858</c:v>
                </c:pt>
                <c:pt idx="250">
                  <c:v>0.66217228464419753</c:v>
                </c:pt>
                <c:pt idx="251">
                  <c:v>0.66234891102046856</c:v>
                </c:pt>
                <c:pt idx="252">
                  <c:v>0.66252563164774225</c:v>
                </c:pt>
                <c:pt idx="253">
                  <c:v>0.6627024466014797</c:v>
                </c:pt>
                <c:pt idx="254">
                  <c:v>0.6628793559572157</c:v>
                </c:pt>
                <c:pt idx="255">
                  <c:v>0.66305635979058264</c:v>
                </c:pt>
                <c:pt idx="256">
                  <c:v>0.66323345817727863</c:v>
                </c:pt>
                <c:pt idx="257">
                  <c:v>0.66341065119309084</c:v>
                </c:pt>
                <c:pt idx="258">
                  <c:v>0.66358793891387946</c:v>
                </c:pt>
                <c:pt idx="259">
                  <c:v>0.66376532141559508</c:v>
                </c:pt>
                <c:pt idx="260">
                  <c:v>0.66394279877425944</c:v>
                </c:pt>
                <c:pt idx="261">
                  <c:v>0.66412037106598865</c:v>
                </c:pt>
                <c:pt idx="262">
                  <c:v>0.66429803836697121</c:v>
                </c:pt>
                <c:pt idx="263">
                  <c:v>0.66447580075347712</c:v>
                </c:pt>
                <c:pt idx="264">
                  <c:v>0.66465365830185741</c:v>
                </c:pt>
                <c:pt idx="265">
                  <c:v>0.66483161108855282</c:v>
                </c:pt>
                <c:pt idx="266">
                  <c:v>0.66500965919007604</c:v>
                </c:pt>
                <c:pt idx="267">
                  <c:v>0.66518780268302824</c:v>
                </c:pt>
                <c:pt idx="268">
                  <c:v>0.66536604164408664</c:v>
                </c:pt>
                <c:pt idx="269">
                  <c:v>0.66554437615002349</c:v>
                </c:pt>
                <c:pt idx="270">
                  <c:v>0.66572280627767888</c:v>
                </c:pt>
                <c:pt idx="271">
                  <c:v>0.66590133210398117</c:v>
                </c:pt>
                <c:pt idx="272">
                  <c:v>0.66607995370593664</c:v>
                </c:pt>
                <c:pt idx="273">
                  <c:v>0.66625867116064674</c:v>
                </c:pt>
                <c:pt idx="274">
                  <c:v>0.66643748454528462</c:v>
                </c:pt>
                <c:pt idx="275">
                  <c:v>0.66661639393710881</c:v>
                </c:pt>
                <c:pt idx="276">
                  <c:v>0.66679539941346466</c:v>
                </c:pt>
                <c:pt idx="277">
                  <c:v>0.6669745010517677</c:v>
                </c:pt>
                <c:pt idx="278">
                  <c:v>0.66715369892953713</c:v>
                </c:pt>
                <c:pt idx="279">
                  <c:v>0.66733299312435668</c:v>
                </c:pt>
                <c:pt idx="280">
                  <c:v>0.66751238371390398</c:v>
                </c:pt>
                <c:pt idx="281">
                  <c:v>0.66769187077594472</c:v>
                </c:pt>
                <c:pt idx="282">
                  <c:v>0.66787145438831319</c:v>
                </c:pt>
                <c:pt idx="283">
                  <c:v>0.66805113462893184</c:v>
                </c:pt>
                <c:pt idx="284">
                  <c:v>0.66823091157581771</c:v>
                </c:pt>
                <c:pt idx="285">
                  <c:v>0.66841078530705889</c:v>
                </c:pt>
                <c:pt idx="286">
                  <c:v>0.66859075590084271</c:v>
                </c:pt>
                <c:pt idx="287">
                  <c:v>0.66877082343542804</c:v>
                </c:pt>
                <c:pt idx="288">
                  <c:v>0.66895098798915165</c:v>
                </c:pt>
                <c:pt idx="289">
                  <c:v>0.66913124964045734</c:v>
                </c:pt>
                <c:pt idx="290">
                  <c:v>0.66931160846785265</c:v>
                </c:pt>
                <c:pt idx="291">
                  <c:v>0.6694920645499407</c:v>
                </c:pt>
                <c:pt idx="292">
                  <c:v>0.66967261796541078</c:v>
                </c:pt>
                <c:pt idx="293">
                  <c:v>0.66985326879302165</c:v>
                </c:pt>
                <c:pt idx="294">
                  <c:v>0.67003401711163979</c:v>
                </c:pt>
                <c:pt idx="295">
                  <c:v>0.67021486300019972</c:v>
                </c:pt>
                <c:pt idx="296">
                  <c:v>0.6703958065377279</c:v>
                </c:pt>
                <c:pt idx="297">
                  <c:v>0.67057684780332971</c:v>
                </c:pt>
                <c:pt idx="298">
                  <c:v>0.67075798687621024</c:v>
                </c:pt>
                <c:pt idx="299">
                  <c:v>0.67093922383564764</c:v>
                </c:pt>
                <c:pt idx="300">
                  <c:v>0.67112055876100862</c:v>
                </c:pt>
                <c:pt idx="301">
                  <c:v>0.67130199173174643</c:v>
                </c:pt>
                <c:pt idx="302">
                  <c:v>0.67148352282740131</c:v>
                </c:pt>
                <c:pt idx="303">
                  <c:v>0.67166515212760103</c:v>
                </c:pt>
                <c:pt idx="304">
                  <c:v>0.67184687971204815</c:v>
                </c:pt>
                <c:pt idx="305">
                  <c:v>0.67202870566055184</c:v>
                </c:pt>
                <c:pt idx="306">
                  <c:v>0.67221063005298665</c:v>
                </c:pt>
                <c:pt idx="307">
                  <c:v>0.67239265296933071</c:v>
                </c:pt>
                <c:pt idx="308">
                  <c:v>0.67257477448963465</c:v>
                </c:pt>
                <c:pt idx="309">
                  <c:v>0.67275699469404981</c:v>
                </c:pt>
                <c:pt idx="310">
                  <c:v>0.67293931366280324</c:v>
                </c:pt>
                <c:pt idx="311">
                  <c:v>0.67312173147620946</c:v>
                </c:pt>
                <c:pt idx="312">
                  <c:v>0.6733042482146796</c:v>
                </c:pt>
                <c:pt idx="313">
                  <c:v>0.67348686395870094</c:v>
                </c:pt>
                <c:pt idx="314">
                  <c:v>0.67366957878885991</c:v>
                </c:pt>
                <c:pt idx="315">
                  <c:v>0.6738523927858171</c:v>
                </c:pt>
                <c:pt idx="316">
                  <c:v>0.67403530603033035</c:v>
                </c:pt>
                <c:pt idx="317">
                  <c:v>0.67421831860324088</c:v>
                </c:pt>
                <c:pt idx="318">
                  <c:v>0.67440143058548263</c:v>
                </c:pt>
                <c:pt idx="319">
                  <c:v>0.6745846420580649</c:v>
                </c:pt>
                <c:pt idx="320">
                  <c:v>0.67476795310210258</c:v>
                </c:pt>
                <c:pt idx="321">
                  <c:v>0.67495136379878751</c:v>
                </c:pt>
                <c:pt idx="322">
                  <c:v>0.67513487422940244</c:v>
                </c:pt>
                <c:pt idx="323">
                  <c:v>0.67531848447531462</c:v>
                </c:pt>
                <c:pt idx="324">
                  <c:v>0.67550219461798966</c:v>
                </c:pt>
                <c:pt idx="325">
                  <c:v>0.67568600473897578</c:v>
                </c:pt>
                <c:pt idx="326">
                  <c:v>0.67586991491990656</c:v>
                </c:pt>
                <c:pt idx="327">
                  <c:v>0.67605392524250763</c:v>
                </c:pt>
                <c:pt idx="328">
                  <c:v>0.67623803578860042</c:v>
                </c:pt>
                <c:pt idx="329">
                  <c:v>0.67642224664008233</c:v>
                </c:pt>
                <c:pt idx="330">
                  <c:v>0.67660655787894564</c:v>
                </c:pt>
                <c:pt idx="331">
                  <c:v>0.6767909695872818</c:v>
                </c:pt>
                <c:pt idx="332">
                  <c:v>0.67697548184725453</c:v>
                </c:pt>
                <c:pt idx="333">
                  <c:v>0.67716009474113181</c:v>
                </c:pt>
                <c:pt idx="334">
                  <c:v>0.67734480835126365</c:v>
                </c:pt>
                <c:pt idx="335">
                  <c:v>0.67752962276009321</c:v>
                </c:pt>
                <c:pt idx="336">
                  <c:v>0.67771453805014681</c:v>
                </c:pt>
                <c:pt idx="337">
                  <c:v>0.67789955430405235</c:v>
                </c:pt>
                <c:pt idx="338">
                  <c:v>0.67808467160451757</c:v>
                </c:pt>
                <c:pt idx="339">
                  <c:v>0.6782698900343449</c:v>
                </c:pt>
                <c:pt idx="340">
                  <c:v>0.67845520967643114</c:v>
                </c:pt>
                <c:pt idx="341">
                  <c:v>0.67864063061376034</c:v>
                </c:pt>
                <c:pt idx="342">
                  <c:v>0.67882615292939841</c:v>
                </c:pt>
                <c:pt idx="343">
                  <c:v>0.67901177670651836</c:v>
                </c:pt>
                <c:pt idx="344">
                  <c:v>0.67919750202837637</c:v>
                </c:pt>
                <c:pt idx="345">
                  <c:v>0.679383328978312</c:v>
                </c:pt>
                <c:pt idx="346">
                  <c:v>0.67956925763977682</c:v>
                </c:pt>
                <c:pt idx="347">
                  <c:v>0.6797552880962876</c:v>
                </c:pt>
                <c:pt idx="348">
                  <c:v>0.67994142043147543</c:v>
                </c:pt>
                <c:pt idx="349">
                  <c:v>0.68012765472904191</c:v>
                </c:pt>
                <c:pt idx="350">
                  <c:v>0.68031399107280144</c:v>
                </c:pt>
                <c:pt idx="351">
                  <c:v>0.68050042954665058</c:v>
                </c:pt>
                <c:pt idx="352">
                  <c:v>0.6806869702345778</c:v>
                </c:pt>
                <c:pt idx="353">
                  <c:v>0.68087361322065665</c:v>
                </c:pt>
                <c:pt idx="354">
                  <c:v>0.681060358589065</c:v>
                </c:pt>
                <c:pt idx="355">
                  <c:v>0.68124720642407122</c:v>
                </c:pt>
                <c:pt idx="356">
                  <c:v>0.68143415681002451</c:v>
                </c:pt>
                <c:pt idx="357">
                  <c:v>0.68162120983138452</c:v>
                </c:pt>
                <c:pt idx="358">
                  <c:v>0.68180836557268854</c:v>
                </c:pt>
                <c:pt idx="359">
                  <c:v>0.68199562411857906</c:v>
                </c:pt>
                <c:pt idx="360">
                  <c:v>0.68218298555377244</c:v>
                </c:pt>
                <c:pt idx="361">
                  <c:v>0.68237044996310303</c:v>
                </c:pt>
                <c:pt idx="362">
                  <c:v>0.68255801743148414</c:v>
                </c:pt>
                <c:pt idx="363">
                  <c:v>0.68274568804392011</c:v>
                </c:pt>
                <c:pt idx="364">
                  <c:v>0.68293346188551451</c:v>
                </c:pt>
                <c:pt idx="365">
                  <c:v>0.68312133904146666</c:v>
                </c:pt>
                <c:pt idx="366">
                  <c:v>0.6833093195970642</c:v>
                </c:pt>
                <c:pt idx="367">
                  <c:v>0.68349740363769118</c:v>
                </c:pt>
                <c:pt idx="368">
                  <c:v>0.68368559124882633</c:v>
                </c:pt>
                <c:pt idx="369">
                  <c:v>0.68387388251603864</c:v>
                </c:pt>
                <c:pt idx="370">
                  <c:v>0.68406227752499493</c:v>
                </c:pt>
                <c:pt idx="371">
                  <c:v>0.68425077636145804</c:v>
                </c:pt>
                <c:pt idx="372">
                  <c:v>0.6844393791112815</c:v>
                </c:pt>
                <c:pt idx="373">
                  <c:v>0.6846280858604169</c:v>
                </c:pt>
                <c:pt idx="374">
                  <c:v>0.68481689669490753</c:v>
                </c:pt>
                <c:pt idx="375">
                  <c:v>0.68500581170089381</c:v>
                </c:pt>
                <c:pt idx="376">
                  <c:v>0.68519483096460665</c:v>
                </c:pt>
                <c:pt idx="377">
                  <c:v>0.68538395457237966</c:v>
                </c:pt>
                <c:pt idx="378">
                  <c:v>0.68557318261063749</c:v>
                </c:pt>
                <c:pt idx="379">
                  <c:v>0.68576251516590159</c:v>
                </c:pt>
                <c:pt idx="380">
                  <c:v>0.68595195232479123</c:v>
                </c:pt>
                <c:pt idx="381">
                  <c:v>0.68614149417400905</c:v>
                </c:pt>
                <c:pt idx="382">
                  <c:v>0.68633114080036572</c:v>
                </c:pt>
                <c:pt idx="383">
                  <c:v>0.68652089229077684</c:v>
                </c:pt>
                <c:pt idx="384">
                  <c:v>0.68671074873222393</c:v>
                </c:pt>
                <c:pt idx="385">
                  <c:v>0.68690071021182153</c:v>
                </c:pt>
                <c:pt idx="386">
                  <c:v>0.68709077681674913</c:v>
                </c:pt>
                <c:pt idx="387">
                  <c:v>0.68728094863430134</c:v>
                </c:pt>
                <c:pt idx="388">
                  <c:v>0.68747122575186359</c:v>
                </c:pt>
                <c:pt idx="389">
                  <c:v>0.68766160825691813</c:v>
                </c:pt>
                <c:pt idx="390">
                  <c:v>0.68785209623704491</c:v>
                </c:pt>
                <c:pt idx="391">
                  <c:v>0.68804268977991956</c:v>
                </c:pt>
                <c:pt idx="392">
                  <c:v>0.6882333889733161</c:v>
                </c:pt>
                <c:pt idx="393">
                  <c:v>0.68842419390511</c:v>
                </c:pt>
                <c:pt idx="394">
                  <c:v>0.68861510466326459</c:v>
                </c:pt>
                <c:pt idx="395">
                  <c:v>0.68880612133584751</c:v>
                </c:pt>
                <c:pt idx="396">
                  <c:v>0.68899724401102425</c:v>
                </c:pt>
                <c:pt idx="397">
                  <c:v>0.68918847277705553</c:v>
                </c:pt>
                <c:pt idx="398">
                  <c:v>0.6893798077223019</c:v>
                </c:pt>
                <c:pt idx="399">
                  <c:v>0.68957124893522059</c:v>
                </c:pt>
                <c:pt idx="400">
                  <c:v>0.68976279650436989</c:v>
                </c:pt>
                <c:pt idx="401">
                  <c:v>0.68995445051840576</c:v>
                </c:pt>
                <c:pt idx="402">
                  <c:v>0.69014621106607488</c:v>
                </c:pt>
                <c:pt idx="403">
                  <c:v>0.6903380782362325</c:v>
                </c:pt>
                <c:pt idx="404">
                  <c:v>0.69053005211783403</c:v>
                </c:pt>
                <c:pt idx="405">
                  <c:v>0.69072213279992523</c:v>
                </c:pt>
                <c:pt idx="406">
                  <c:v>0.69091432037165557</c:v>
                </c:pt>
                <c:pt idx="407">
                  <c:v>0.69110661492227421</c:v>
                </c:pt>
                <c:pt idx="408">
                  <c:v>0.69129901654113157</c:v>
                </c:pt>
                <c:pt idx="409">
                  <c:v>0.69149152531766356</c:v>
                </c:pt>
                <c:pt idx="410">
                  <c:v>0.6916841413414293</c:v>
                </c:pt>
                <c:pt idx="411">
                  <c:v>0.69187686470207055</c:v>
                </c:pt>
                <c:pt idx="412">
                  <c:v>0.69206969548933472</c:v>
                </c:pt>
                <c:pt idx="413">
                  <c:v>0.69226263379306652</c:v>
                </c:pt>
                <c:pt idx="414">
                  <c:v>0.69245567970321553</c:v>
                </c:pt>
                <c:pt idx="415">
                  <c:v>0.69264883330983174</c:v>
                </c:pt>
                <c:pt idx="416">
                  <c:v>0.69284209470305003</c:v>
                </c:pt>
                <c:pt idx="417">
                  <c:v>0.69303546397313265</c:v>
                </c:pt>
                <c:pt idx="418">
                  <c:v>0.693228941210422</c:v>
                </c:pt>
                <c:pt idx="419">
                  <c:v>0.69342252650536951</c:v>
                </c:pt>
                <c:pt idx="420">
                  <c:v>0.69361621994852918</c:v>
                </c:pt>
                <c:pt idx="421">
                  <c:v>0.69381002163054795</c:v>
                </c:pt>
                <c:pt idx="422">
                  <c:v>0.69400393164218477</c:v>
                </c:pt>
                <c:pt idx="423">
                  <c:v>0.69419795007428953</c:v>
                </c:pt>
                <c:pt idx="424">
                  <c:v>0.69439207701782202</c:v>
                </c:pt>
                <c:pt idx="425">
                  <c:v>0.69458631256384118</c:v>
                </c:pt>
                <c:pt idx="426">
                  <c:v>0.69478065680350931</c:v>
                </c:pt>
                <c:pt idx="427">
                  <c:v>0.69497510982808153</c:v>
                </c:pt>
                <c:pt idx="428">
                  <c:v>0.69516967172892752</c:v>
                </c:pt>
                <c:pt idx="429">
                  <c:v>0.69536434259751645</c:v>
                </c:pt>
                <c:pt idx="430">
                  <c:v>0.69555912252541519</c:v>
                </c:pt>
                <c:pt idx="431">
                  <c:v>0.69575401160429806</c:v>
                </c:pt>
                <c:pt idx="432">
                  <c:v>0.69594900992593367</c:v>
                </c:pt>
                <c:pt idx="433">
                  <c:v>0.69614411758220718</c:v>
                </c:pt>
                <c:pt idx="434">
                  <c:v>0.69633933466509779</c:v>
                </c:pt>
                <c:pt idx="435">
                  <c:v>0.69653466126668451</c:v>
                </c:pt>
                <c:pt idx="436">
                  <c:v>0.6967300974791637</c:v>
                </c:pt>
                <c:pt idx="437">
                  <c:v>0.69692564339481988</c:v>
                </c:pt>
                <c:pt idx="438">
                  <c:v>0.69712129910604503</c:v>
                </c:pt>
                <c:pt idx="439">
                  <c:v>0.69731706470534205</c:v>
                </c:pt>
                <c:pt idx="440">
                  <c:v>0.69751294028531585</c:v>
                </c:pt>
                <c:pt idx="441">
                  <c:v>0.69770892593867195</c:v>
                </c:pt>
                <c:pt idx="442">
                  <c:v>0.69790502175821578</c:v>
                </c:pt>
                <c:pt idx="443">
                  <c:v>0.6981012278368659</c:v>
                </c:pt>
                <c:pt idx="444">
                  <c:v>0.69829754426764057</c:v>
                </c:pt>
                <c:pt idx="445">
                  <c:v>0.69849397114366552</c:v>
                </c:pt>
                <c:pt idx="446">
                  <c:v>0.6986905085581715</c:v>
                </c:pt>
                <c:pt idx="447">
                  <c:v>0.69888715660448675</c:v>
                </c:pt>
                <c:pt idx="448">
                  <c:v>0.69908391537605041</c:v>
                </c:pt>
                <c:pt idx="449">
                  <c:v>0.69928078496641088</c:v>
                </c:pt>
                <c:pt idx="450">
                  <c:v>0.69947776546921958</c:v>
                </c:pt>
                <c:pt idx="451">
                  <c:v>0.69967485697823029</c:v>
                </c:pt>
                <c:pt idx="452">
                  <c:v>0.69987205958729781</c:v>
                </c:pt>
                <c:pt idx="453">
                  <c:v>0.70006937339039643</c:v>
                </c:pt>
                <c:pt idx="454">
                  <c:v>0.70026679848159334</c:v>
                </c:pt>
                <c:pt idx="455">
                  <c:v>0.70046433495507199</c:v>
                </c:pt>
                <c:pt idx="456">
                  <c:v>0.70066198290511561</c:v>
                </c:pt>
                <c:pt idx="457">
                  <c:v>0.70085974242611848</c:v>
                </c:pt>
                <c:pt idx="458">
                  <c:v>0.70105761361257579</c:v>
                </c:pt>
                <c:pt idx="459">
                  <c:v>0.70125559655909087</c:v>
                </c:pt>
                <c:pt idx="460">
                  <c:v>0.70145369136037572</c:v>
                </c:pt>
                <c:pt idx="461">
                  <c:v>0.70165189811125461</c:v>
                </c:pt>
                <c:pt idx="462">
                  <c:v>0.70185021690665073</c:v>
                </c:pt>
                <c:pt idx="463">
                  <c:v>0.70204864784159948</c:v>
                </c:pt>
                <c:pt idx="464">
                  <c:v>0.70224719101123556</c:v>
                </c:pt>
                <c:pt idx="465">
                  <c:v>0.70244584651081776</c:v>
                </c:pt>
                <c:pt idx="466">
                  <c:v>0.70264461443569415</c:v>
                </c:pt>
                <c:pt idx="467">
                  <c:v>0.70284349488132769</c:v>
                </c:pt>
                <c:pt idx="468">
                  <c:v>0.7030424879432986</c:v>
                </c:pt>
                <c:pt idx="469">
                  <c:v>0.70324159371728412</c:v>
                </c:pt>
                <c:pt idx="470">
                  <c:v>0.70344081229907796</c:v>
                </c:pt>
                <c:pt idx="471">
                  <c:v>0.70364014378456563</c:v>
                </c:pt>
                <c:pt idx="472">
                  <c:v>0.70383958826976478</c:v>
                </c:pt>
                <c:pt idx="473">
                  <c:v>0.70403914585078819</c:v>
                </c:pt>
                <c:pt idx="474">
                  <c:v>0.70423881662386356</c:v>
                </c:pt>
                <c:pt idx="475">
                  <c:v>0.70443860068531361</c:v>
                </c:pt>
                <c:pt idx="476">
                  <c:v>0.70463849813159463</c:v>
                </c:pt>
                <c:pt idx="477">
                  <c:v>0.7048385090592475</c:v>
                </c:pt>
                <c:pt idx="478">
                  <c:v>0.70503863356494512</c:v>
                </c:pt>
                <c:pt idx="479">
                  <c:v>0.70523887174545019</c:v>
                </c:pt>
                <c:pt idx="480">
                  <c:v>0.70543922369765055</c:v>
                </c:pt>
                <c:pt idx="481">
                  <c:v>0.70563968951853895</c:v>
                </c:pt>
                <c:pt idx="482">
                  <c:v>0.7058402693052106</c:v>
                </c:pt>
                <c:pt idx="483">
                  <c:v>0.7060409631548874</c:v>
                </c:pt>
                <c:pt idx="484">
                  <c:v>0.70624177116488585</c:v>
                </c:pt>
                <c:pt idx="485">
                  <c:v>0.7064426934326401</c:v>
                </c:pt>
                <c:pt idx="486">
                  <c:v>0.70664373005570214</c:v>
                </c:pt>
                <c:pt idx="487">
                  <c:v>0.70684488113171962</c:v>
                </c:pt>
                <c:pt idx="488">
                  <c:v>0.70704614675846522</c:v>
                </c:pt>
                <c:pt idx="489">
                  <c:v>0.70724752703381821</c:v>
                </c:pt>
                <c:pt idx="490">
                  <c:v>0.70744902205576365</c:v>
                </c:pt>
                <c:pt idx="491">
                  <c:v>0.70765063192240862</c:v>
                </c:pt>
                <c:pt idx="492">
                  <c:v>0.70785235673196356</c:v>
                </c:pt>
                <c:pt idx="493">
                  <c:v>0.7080541965827577</c:v>
                </c:pt>
                <c:pt idx="494">
                  <c:v>0.70825615157322597</c:v>
                </c:pt>
                <c:pt idx="495">
                  <c:v>0.70845822180191831</c:v>
                </c:pt>
                <c:pt idx="496">
                  <c:v>0.7086604073675048</c:v>
                </c:pt>
                <c:pt idx="497">
                  <c:v>0.70886270836874954</c:v>
                </c:pt>
                <c:pt idx="498">
                  <c:v>0.70906512490454887</c:v>
                </c:pt>
                <c:pt idx="499">
                  <c:v>0.70926765707390182</c:v>
                </c:pt>
                <c:pt idx="500">
                  <c:v>0.70947030497592256</c:v>
                </c:pt>
                <c:pt idx="501">
                  <c:v>0.70967306870983993</c:v>
                </c:pt>
                <c:pt idx="502">
                  <c:v>0.70987594837499612</c:v>
                </c:pt>
                <c:pt idx="503">
                  <c:v>0.71007894407084071</c:v>
                </c:pt>
                <c:pt idx="504">
                  <c:v>0.71028205589694537</c:v>
                </c:pt>
                <c:pt idx="505">
                  <c:v>0.71048528395299848</c:v>
                </c:pt>
                <c:pt idx="506">
                  <c:v>0.71068862833879243</c:v>
                </c:pt>
                <c:pt idx="507">
                  <c:v>0.71089208915423141</c:v>
                </c:pt>
                <c:pt idx="508">
                  <c:v>0.71109566649935263</c:v>
                </c:pt>
                <c:pt idx="509">
                  <c:v>0.71129936047428699</c:v>
                </c:pt>
                <c:pt idx="510">
                  <c:v>0.71150317117929229</c:v>
                </c:pt>
                <c:pt idx="511">
                  <c:v>0.71170709871474069</c:v>
                </c:pt>
                <c:pt idx="512">
                  <c:v>0.7119111431811157</c:v>
                </c:pt>
                <c:pt idx="513">
                  <c:v>0.71211530467901663</c:v>
                </c:pt>
                <c:pt idx="514">
                  <c:v>0.71231958330915968</c:v>
                </c:pt>
                <c:pt idx="515">
                  <c:v>0.71252397917237598</c:v>
                </c:pt>
                <c:pt idx="516">
                  <c:v>0.71272849236961588</c:v>
                </c:pt>
                <c:pt idx="517">
                  <c:v>0.71293312300193157</c:v>
                </c:pt>
                <c:pt idx="518">
                  <c:v>0.71313787117051464</c:v>
                </c:pt>
                <c:pt idx="519">
                  <c:v>0.71334273697665329</c:v>
                </c:pt>
                <c:pt idx="520">
                  <c:v>0.71354772052176141</c:v>
                </c:pt>
                <c:pt idx="521">
                  <c:v>0.71375282190736544</c:v>
                </c:pt>
                <c:pt idx="522">
                  <c:v>0.71395804123511564</c:v>
                </c:pt>
                <c:pt idx="523">
                  <c:v>0.71416337860676737</c:v>
                </c:pt>
                <c:pt idx="524">
                  <c:v>0.7143688341242036</c:v>
                </c:pt>
                <c:pt idx="525">
                  <c:v>0.71457440788941873</c:v>
                </c:pt>
                <c:pt idx="526">
                  <c:v>0.71478010000452863</c:v>
                </c:pt>
                <c:pt idx="527">
                  <c:v>0.71498591057176264</c:v>
                </c:pt>
                <c:pt idx="528">
                  <c:v>0.71519183969347555</c:v>
                </c:pt>
                <c:pt idx="529">
                  <c:v>0.71539788747212063</c:v>
                </c:pt>
                <c:pt idx="530">
                  <c:v>0.71560405401029903</c:v>
                </c:pt>
                <c:pt idx="531">
                  <c:v>0.7158103394107036</c:v>
                </c:pt>
                <c:pt idx="532">
                  <c:v>0.71601674377616031</c:v>
                </c:pt>
                <c:pt idx="533">
                  <c:v>0.7162232672096136</c:v>
                </c:pt>
                <c:pt idx="534">
                  <c:v>0.71642990981411714</c:v>
                </c:pt>
                <c:pt idx="535">
                  <c:v>0.71663667169285161</c:v>
                </c:pt>
                <c:pt idx="536">
                  <c:v>0.71684355294911606</c:v>
                </c:pt>
                <c:pt idx="537">
                  <c:v>0.71705055368632165</c:v>
                </c:pt>
                <c:pt idx="538">
                  <c:v>0.71725767400801144</c:v>
                </c:pt>
                <c:pt idx="539">
                  <c:v>0.71746491401783552</c:v>
                </c:pt>
                <c:pt idx="540">
                  <c:v>0.71767227381957843</c:v>
                </c:pt>
                <c:pt idx="541">
                  <c:v>0.71787975351712585</c:v>
                </c:pt>
                <c:pt idx="542">
                  <c:v>0.71808735321449879</c:v>
                </c:pt>
                <c:pt idx="543">
                  <c:v>0.71829507301583406</c:v>
                </c:pt>
                <c:pt idx="544">
                  <c:v>0.71850291302538483</c:v>
                </c:pt>
                <c:pt idx="545">
                  <c:v>0.71871087334753614</c:v>
                </c:pt>
                <c:pt idx="546">
                  <c:v>0.71891895408677764</c:v>
                </c:pt>
                <c:pt idx="547">
                  <c:v>0.7191271553477353</c:v>
                </c:pt>
                <c:pt idx="548">
                  <c:v>0.71933547723514946</c:v>
                </c:pt>
                <c:pt idx="549">
                  <c:v>0.71954391985387911</c:v>
                </c:pt>
                <c:pt idx="550">
                  <c:v>0.71975248330890762</c:v>
                </c:pt>
                <c:pt idx="551">
                  <c:v>0.71996116770534357</c:v>
                </c:pt>
                <c:pt idx="552">
                  <c:v>0.72016997314841569</c:v>
                </c:pt>
                <c:pt idx="553">
                  <c:v>0.72037889974346692</c:v>
                </c:pt>
                <c:pt idx="554">
                  <c:v>0.72058794759597511</c:v>
                </c:pt>
                <c:pt idx="555">
                  <c:v>0.7207971168115348</c:v>
                </c:pt>
                <c:pt idx="556">
                  <c:v>0.72100640749585665</c:v>
                </c:pt>
                <c:pt idx="557">
                  <c:v>0.7212158197547881</c:v>
                </c:pt>
                <c:pt idx="558">
                  <c:v>0.72142535369428784</c:v>
                </c:pt>
                <c:pt idx="559">
                  <c:v>0.72163500942044079</c:v>
                </c:pt>
                <c:pt idx="560">
                  <c:v>0.72184478703945665</c:v>
                </c:pt>
                <c:pt idx="561">
                  <c:v>0.72205468665767292</c:v>
                </c:pt>
                <c:pt idx="562">
                  <c:v>0.72226470838153867</c:v>
                </c:pt>
                <c:pt idx="563">
                  <c:v>0.72247485231764064</c:v>
                </c:pt>
                <c:pt idx="564">
                  <c:v>0.72268511857268258</c:v>
                </c:pt>
                <c:pt idx="565">
                  <c:v>0.72289550725349161</c:v>
                </c:pt>
                <c:pt idx="566">
                  <c:v>0.72310601846701561</c:v>
                </c:pt>
                <c:pt idx="567">
                  <c:v>0.72331665232034081</c:v>
                </c:pt>
                <c:pt idx="568">
                  <c:v>0.72352740892066658</c:v>
                </c:pt>
                <c:pt idx="569">
                  <c:v>0.72373828837532261</c:v>
                </c:pt>
                <c:pt idx="570">
                  <c:v>0.72394929079175863</c:v>
                </c:pt>
                <c:pt idx="571">
                  <c:v>0.72416041627755523</c:v>
                </c:pt>
                <c:pt idx="572">
                  <c:v>0.72437166494041161</c:v>
                </c:pt>
                <c:pt idx="573">
                  <c:v>0.72458303688816161</c:v>
                </c:pt>
                <c:pt idx="574">
                  <c:v>0.72479453222876311</c:v>
                </c:pt>
                <c:pt idx="575">
                  <c:v>0.7250061510702861</c:v>
                </c:pt>
                <c:pt idx="576">
                  <c:v>0.72521789352094912</c:v>
                </c:pt>
                <c:pt idx="577">
                  <c:v>0.72542975968908519</c:v>
                </c:pt>
                <c:pt idx="578">
                  <c:v>0.72564174968315043</c:v>
                </c:pt>
                <c:pt idx="579">
                  <c:v>0.72585386361173065</c:v>
                </c:pt>
                <c:pt idx="580">
                  <c:v>0.72606610158354667</c:v>
                </c:pt>
                <c:pt idx="581">
                  <c:v>0.72627846370743787</c:v>
                </c:pt>
                <c:pt idx="582">
                  <c:v>0.72649095009237363</c:v>
                </c:pt>
                <c:pt idx="583">
                  <c:v>0.72670356084744758</c:v>
                </c:pt>
                <c:pt idx="584">
                  <c:v>0.72691629608189001</c:v>
                </c:pt>
                <c:pt idx="585">
                  <c:v>0.72712915590504534</c:v>
                </c:pt>
                <c:pt idx="586">
                  <c:v>0.72734214042640011</c:v>
                </c:pt>
                <c:pt idx="587">
                  <c:v>0.72755524975556107</c:v>
                </c:pt>
                <c:pt idx="588">
                  <c:v>0.72776848400226557</c:v>
                </c:pt>
                <c:pt idx="589">
                  <c:v>0.72798184327638171</c:v>
                </c:pt>
                <c:pt idx="590">
                  <c:v>0.72819532768789985</c:v>
                </c:pt>
                <c:pt idx="591">
                  <c:v>0.72840893734694345</c:v>
                </c:pt>
                <c:pt idx="592">
                  <c:v>0.72862267236377554</c:v>
                </c:pt>
                <c:pt idx="593">
                  <c:v>0.7288365328487616</c:v>
                </c:pt>
                <c:pt idx="594">
                  <c:v>0.72905051891242811</c:v>
                </c:pt>
                <c:pt idx="595">
                  <c:v>0.7292646306654148</c:v>
                </c:pt>
                <c:pt idx="596">
                  <c:v>0.72947886821848973</c:v>
                </c:pt>
                <c:pt idx="597">
                  <c:v>0.72969323168255595</c:v>
                </c:pt>
                <c:pt idx="598">
                  <c:v>0.72990772116864489</c:v>
                </c:pt>
                <c:pt idx="599">
                  <c:v>0.73012233678792349</c:v>
                </c:pt>
                <c:pt idx="600">
                  <c:v>0.73033707865168562</c:v>
                </c:pt>
                <c:pt idx="601">
                  <c:v>0.73055194687135327</c:v>
                </c:pt>
                <c:pt idx="602">
                  <c:v>0.73076694155848465</c:v>
                </c:pt>
                <c:pt idx="603">
                  <c:v>0.73098206282476597</c:v>
                </c:pt>
                <c:pt idx="604">
                  <c:v>0.73119731078201711</c:v>
                </c:pt>
                <c:pt idx="605">
                  <c:v>0.73141268554218852</c:v>
                </c:pt>
                <c:pt idx="606">
                  <c:v>0.731628187217363</c:v>
                </c:pt>
                <c:pt idx="607">
                  <c:v>0.73184381591975722</c:v>
                </c:pt>
                <c:pt idx="608">
                  <c:v>0.73205957176171288</c:v>
                </c:pt>
                <c:pt idx="609">
                  <c:v>0.73227545485571688</c:v>
                </c:pt>
                <c:pt idx="610">
                  <c:v>0.73249146531437681</c:v>
                </c:pt>
                <c:pt idx="611">
                  <c:v>0.73270760325043893</c:v>
                </c:pt>
                <c:pt idx="612">
                  <c:v>0.73292386877677995</c:v>
                </c:pt>
                <c:pt idx="613">
                  <c:v>0.73314026200641746</c:v>
                </c:pt>
                <c:pt idx="614">
                  <c:v>0.73335678305248952</c:v>
                </c:pt>
                <c:pt idx="615">
                  <c:v>0.73357343202828318</c:v>
                </c:pt>
                <c:pt idx="616">
                  <c:v>0.7337902090472016</c:v>
                </c:pt>
                <c:pt idx="617">
                  <c:v>0.73400711422279963</c:v>
                </c:pt>
                <c:pt idx="618">
                  <c:v>0.73422414766875665</c:v>
                </c:pt>
                <c:pt idx="619">
                  <c:v>0.73444130949888786</c:v>
                </c:pt>
                <c:pt idx="620">
                  <c:v>0.7346585998271391</c:v>
                </c:pt>
                <c:pt idx="621">
                  <c:v>0.73487601876760289</c:v>
                </c:pt>
                <c:pt idx="622">
                  <c:v>0.73509356643449975</c:v>
                </c:pt>
                <c:pt idx="623">
                  <c:v>0.73531124294217665</c:v>
                </c:pt>
                <c:pt idx="624">
                  <c:v>0.73552904840513511</c:v>
                </c:pt>
                <c:pt idx="625">
                  <c:v>0.73574698293799401</c:v>
                </c:pt>
                <c:pt idx="626">
                  <c:v>0.73596504665552465</c:v>
                </c:pt>
                <c:pt idx="627">
                  <c:v>0.7361832396726149</c:v>
                </c:pt>
                <c:pt idx="628">
                  <c:v>0.73640156210430963</c:v>
                </c:pt>
                <c:pt idx="629">
                  <c:v>0.73662001406577937</c:v>
                </c:pt>
                <c:pt idx="630">
                  <c:v>0.73683859567232368</c:v>
                </c:pt>
                <c:pt idx="631">
                  <c:v>0.73705730703939765</c:v>
                </c:pt>
                <c:pt idx="632">
                  <c:v>0.73727614828258015</c:v>
                </c:pt>
                <c:pt idx="633">
                  <c:v>0.73749511951759383</c:v>
                </c:pt>
                <c:pt idx="634">
                  <c:v>0.73771422086028815</c:v>
                </c:pt>
                <c:pt idx="635">
                  <c:v>0.73793345242666564</c:v>
                </c:pt>
                <c:pt idx="636">
                  <c:v>0.73815281433285673</c:v>
                </c:pt>
                <c:pt idx="637">
                  <c:v>0.73837230669513265</c:v>
                </c:pt>
                <c:pt idx="638">
                  <c:v>0.73859192962990194</c:v>
                </c:pt>
                <c:pt idx="639">
                  <c:v>0.7388116832537156</c:v>
                </c:pt>
                <c:pt idx="640">
                  <c:v>0.73903156768325362</c:v>
                </c:pt>
                <c:pt idx="641">
                  <c:v>0.73925158303534688</c:v>
                </c:pt>
                <c:pt idx="642">
                  <c:v>0.73947172942695949</c:v>
                </c:pt>
                <c:pt idx="643">
                  <c:v>0.73969200697519844</c:v>
                </c:pt>
                <c:pt idx="644">
                  <c:v>0.73991241579729738</c:v>
                </c:pt>
                <c:pt idx="645">
                  <c:v>0.74013295601064977</c:v>
                </c:pt>
                <c:pt idx="646">
                  <c:v>0.7403536277327758</c:v>
                </c:pt>
                <c:pt idx="647">
                  <c:v>0.74057443108133914</c:v>
                </c:pt>
                <c:pt idx="648">
                  <c:v>0.74079536617414676</c:v>
                </c:pt>
                <c:pt idx="649">
                  <c:v>0.74101643312913645</c:v>
                </c:pt>
                <c:pt idx="650">
                  <c:v>0.74123763206439985</c:v>
                </c:pt>
                <c:pt idx="651">
                  <c:v>0.74145896309815773</c:v>
                </c:pt>
                <c:pt idx="652">
                  <c:v>0.74168042634878872</c:v>
                </c:pt>
                <c:pt idx="653">
                  <c:v>0.7419020219347866</c:v>
                </c:pt>
                <c:pt idx="654">
                  <c:v>0.74212374997481467</c:v>
                </c:pt>
                <c:pt idx="655">
                  <c:v>0.74234561058766413</c:v>
                </c:pt>
                <c:pt idx="656">
                  <c:v>0.74256760389226151</c:v>
                </c:pt>
                <c:pt idx="657">
                  <c:v>0.74278973000769843</c:v>
                </c:pt>
                <c:pt idx="658">
                  <c:v>0.74301198905318233</c:v>
                </c:pt>
                <c:pt idx="659">
                  <c:v>0.7432343811480786</c:v>
                </c:pt>
                <c:pt idx="660">
                  <c:v>0.74345690641189688</c:v>
                </c:pt>
                <c:pt idx="661">
                  <c:v>0.74367956496428145</c:v>
                </c:pt>
                <c:pt idx="662">
                  <c:v>0.74390235692502404</c:v>
                </c:pt>
                <c:pt idx="663">
                  <c:v>0.74412528241406584</c:v>
                </c:pt>
                <c:pt idx="664">
                  <c:v>0.74434834155147955</c:v>
                </c:pt>
                <c:pt idx="665">
                  <c:v>0.74457153445749236</c:v>
                </c:pt>
                <c:pt idx="666">
                  <c:v>0.74479486125246863</c:v>
                </c:pt>
                <c:pt idx="667">
                  <c:v>0.74501832205692453</c:v>
                </c:pt>
                <c:pt idx="668">
                  <c:v>0.74524191699151876</c:v>
                </c:pt>
                <c:pt idx="669">
                  <c:v>0.74546564617704292</c:v>
                </c:pt>
                <c:pt idx="670">
                  <c:v>0.74568950973445369</c:v>
                </c:pt>
                <c:pt idx="671">
                  <c:v>0.74591350778483934</c:v>
                </c:pt>
                <c:pt idx="672">
                  <c:v>0.74613764044943864</c:v>
                </c:pt>
                <c:pt idx="673">
                  <c:v>0.7463619078496333</c:v>
                </c:pt>
                <c:pt idx="674">
                  <c:v>0.74658631010695264</c:v>
                </c:pt>
                <c:pt idx="675">
                  <c:v>0.74681084734308034</c:v>
                </c:pt>
                <c:pt idx="676">
                  <c:v>0.74703551967982496</c:v>
                </c:pt>
                <c:pt idx="677">
                  <c:v>0.74726032723916069</c:v>
                </c:pt>
                <c:pt idx="678">
                  <c:v>0.74748527014320665</c:v>
                </c:pt>
                <c:pt idx="679">
                  <c:v>0.74771034851422169</c:v>
                </c:pt>
                <c:pt idx="680">
                  <c:v>0.74793556247461934</c:v>
                </c:pt>
                <c:pt idx="681">
                  <c:v>0.74816091214695091</c:v>
                </c:pt>
                <c:pt idx="682">
                  <c:v>0.74838639765392712</c:v>
                </c:pt>
                <c:pt idx="683">
                  <c:v>0.74861201911840125</c:v>
                </c:pt>
                <c:pt idx="684">
                  <c:v>0.74883777666337115</c:v>
                </c:pt>
                <c:pt idx="685">
                  <c:v>0.74906367041198563</c:v>
                </c:pt>
                <c:pt idx="686">
                  <c:v>0.74928970048754684</c:v>
                </c:pt>
                <c:pt idx="687">
                  <c:v>0.7495158670135037</c:v>
                </c:pt>
                <c:pt idx="688">
                  <c:v>0.74974217011344702</c:v>
                </c:pt>
                <c:pt idx="689">
                  <c:v>0.74996860991112368</c:v>
                </c:pt>
                <c:pt idx="690">
                  <c:v>0.75019518653043415</c:v>
                </c:pt>
                <c:pt idx="691">
                  <c:v>0.75042190009541565</c:v>
                </c:pt>
                <c:pt idx="692">
                  <c:v>0.75064875073026904</c:v>
                </c:pt>
                <c:pt idx="693">
                  <c:v>0.75087573855934098</c:v>
                </c:pt>
                <c:pt idx="694">
                  <c:v>0.75110286370711743</c:v>
                </c:pt>
                <c:pt idx="695">
                  <c:v>0.75133012629825413</c:v>
                </c:pt>
                <c:pt idx="696">
                  <c:v>0.7515575264575457</c:v>
                </c:pt>
                <c:pt idx="697">
                  <c:v>0.75178506430993963</c:v>
                </c:pt>
                <c:pt idx="698">
                  <c:v>0.75201273998053597</c:v>
                </c:pt>
                <c:pt idx="699">
                  <c:v>0.75224055359459152</c:v>
                </c:pt>
                <c:pt idx="700">
                  <c:v>0.75246850527749387</c:v>
                </c:pt>
                <c:pt idx="701">
                  <c:v>0.75269659515481546</c:v>
                </c:pt>
                <c:pt idx="702">
                  <c:v>0.75292482335225364</c:v>
                </c:pt>
                <c:pt idx="703">
                  <c:v>0.75315318999567149</c:v>
                </c:pt>
                <c:pt idx="704">
                  <c:v>0.753381695211085</c:v>
                </c:pt>
                <c:pt idx="705">
                  <c:v>0.7536103391246527</c:v>
                </c:pt>
                <c:pt idx="706">
                  <c:v>0.75383912186269886</c:v>
                </c:pt>
                <c:pt idx="707">
                  <c:v>0.75406804355169565</c:v>
                </c:pt>
                <c:pt idx="708">
                  <c:v>0.75429710431826569</c:v>
                </c:pt>
                <c:pt idx="709">
                  <c:v>0.75452630428919265</c:v>
                </c:pt>
                <c:pt idx="710">
                  <c:v>0.75475564359141112</c:v>
                </c:pt>
                <c:pt idx="711">
                  <c:v>0.75498512235200232</c:v>
                </c:pt>
                <c:pt idx="712">
                  <c:v>0.7552147406982147</c:v>
                </c:pt>
                <c:pt idx="713">
                  <c:v>0.75544449875744768</c:v>
                </c:pt>
                <c:pt idx="714">
                  <c:v>0.75567439665725389</c:v>
                </c:pt>
                <c:pt idx="715">
                  <c:v>0.75590443452533884</c:v>
                </c:pt>
                <c:pt idx="716">
                  <c:v>0.75613461248956837</c:v>
                </c:pt>
                <c:pt idx="717">
                  <c:v>0.75636493067795618</c:v>
                </c:pt>
                <c:pt idx="718">
                  <c:v>0.75659538921868674</c:v>
                </c:pt>
                <c:pt idx="719">
                  <c:v>0.75682598824009095</c:v>
                </c:pt>
                <c:pt idx="720">
                  <c:v>0.75705672787064937</c:v>
                </c:pt>
                <c:pt idx="721">
                  <c:v>0.75728760823901564</c:v>
                </c:pt>
                <c:pt idx="722">
                  <c:v>0.75751862947398763</c:v>
                </c:pt>
                <c:pt idx="723">
                  <c:v>0.75774979170452772</c:v>
                </c:pt>
                <c:pt idx="724">
                  <c:v>0.75798109505974665</c:v>
                </c:pt>
                <c:pt idx="725">
                  <c:v>0.7582125396689251</c:v>
                </c:pt>
                <c:pt idx="726">
                  <c:v>0.75844412566149522</c:v>
                </c:pt>
                <c:pt idx="727">
                  <c:v>0.75867585316704633</c:v>
                </c:pt>
                <c:pt idx="728">
                  <c:v>0.75890772231532266</c:v>
                </c:pt>
                <c:pt idx="729">
                  <c:v>0.75913973323623662</c:v>
                </c:pt>
                <c:pt idx="730">
                  <c:v>0.75937188605985884</c:v>
                </c:pt>
                <c:pt idx="731">
                  <c:v>0.75960418091640569</c:v>
                </c:pt>
                <c:pt idx="732">
                  <c:v>0.75983661793626989</c:v>
                </c:pt>
                <c:pt idx="733">
                  <c:v>0.76006919724999555</c:v>
                </c:pt>
                <c:pt idx="734">
                  <c:v>0.76030191898828436</c:v>
                </c:pt>
                <c:pt idx="735">
                  <c:v>0.76053478328200008</c:v>
                </c:pt>
                <c:pt idx="736">
                  <c:v>0.76076779026217423</c:v>
                </c:pt>
                <c:pt idx="737">
                  <c:v>0.76100094005998464</c:v>
                </c:pt>
                <c:pt idx="738">
                  <c:v>0.76123423280678648</c:v>
                </c:pt>
                <c:pt idx="739">
                  <c:v>0.76146766863408011</c:v>
                </c:pt>
                <c:pt idx="740">
                  <c:v>0.76170124767354186</c:v>
                </c:pt>
                <c:pt idx="741">
                  <c:v>0.76193497005699062</c:v>
                </c:pt>
                <c:pt idx="742">
                  <c:v>0.76216883591643025</c:v>
                </c:pt>
                <c:pt idx="743">
                  <c:v>0.76240284538401282</c:v>
                </c:pt>
                <c:pt idx="744">
                  <c:v>0.76263699859205469</c:v>
                </c:pt>
                <c:pt idx="745">
                  <c:v>0.76287129567303913</c:v>
                </c:pt>
                <c:pt idx="746">
                  <c:v>0.76310573675960081</c:v>
                </c:pt>
                <c:pt idx="747">
                  <c:v>0.76334032198454671</c:v>
                </c:pt>
                <c:pt idx="748">
                  <c:v>0.76357505148085392</c:v>
                </c:pt>
                <c:pt idx="749">
                  <c:v>0.76380992538164572</c:v>
                </c:pt>
                <c:pt idx="750">
                  <c:v>0.7640449438202247</c:v>
                </c:pt>
                <c:pt idx="751">
                  <c:v>0.76428010693004933</c:v>
                </c:pt>
                <c:pt idx="752">
                  <c:v>0.76451541484474461</c:v>
                </c:pt>
                <c:pt idx="753">
                  <c:v>0.76475086769810441</c:v>
                </c:pt>
                <c:pt idx="754">
                  <c:v>0.76498646562406969</c:v>
                </c:pt>
                <c:pt idx="755">
                  <c:v>0.7652222087567736</c:v>
                </c:pt>
                <c:pt idx="756">
                  <c:v>0.76545809723049885</c:v>
                </c:pt>
                <c:pt idx="757">
                  <c:v>0.76569413117969165</c:v>
                </c:pt>
                <c:pt idx="758">
                  <c:v>0.76593031073896667</c:v>
                </c:pt>
                <c:pt idx="759">
                  <c:v>0.7661666360431163</c:v>
                </c:pt>
                <c:pt idx="760">
                  <c:v>0.76640310722707761</c:v>
                </c:pt>
                <c:pt idx="761">
                  <c:v>0.76663972442597661</c:v>
                </c:pt>
                <c:pt idx="762">
                  <c:v>0.76687648777508821</c:v>
                </c:pt>
                <c:pt idx="763">
                  <c:v>0.76711339740986462</c:v>
                </c:pt>
                <c:pt idx="764">
                  <c:v>0.7673504534659259</c:v>
                </c:pt>
                <c:pt idx="765">
                  <c:v>0.76758765607905266</c:v>
                </c:pt>
                <c:pt idx="766">
                  <c:v>0.76782500538520104</c:v>
                </c:pt>
                <c:pt idx="767">
                  <c:v>0.76806250152048561</c:v>
                </c:pt>
                <c:pt idx="768">
                  <c:v>0.76830014462120366</c:v>
                </c:pt>
                <c:pt idx="769">
                  <c:v>0.76853793482380994</c:v>
                </c:pt>
                <c:pt idx="770">
                  <c:v>0.76877587226493582</c:v>
                </c:pt>
                <c:pt idx="771">
                  <c:v>0.76901395708136566</c:v>
                </c:pt>
                <c:pt idx="772">
                  <c:v>0.76925218941007767</c:v>
                </c:pt>
                <c:pt idx="773">
                  <c:v>0.76949056938820271</c:v>
                </c:pt>
                <c:pt idx="774">
                  <c:v>0.76972909715305105</c:v>
                </c:pt>
                <c:pt idx="775">
                  <c:v>0.76996777284208684</c:v>
                </c:pt>
                <c:pt idx="776">
                  <c:v>0.77020659659296797</c:v>
                </c:pt>
                <c:pt idx="777">
                  <c:v>0.77044556854351198</c:v>
                </c:pt>
                <c:pt idx="778">
                  <c:v>0.77068468883169761</c:v>
                </c:pt>
                <c:pt idx="779">
                  <c:v>0.77092395759569676</c:v>
                </c:pt>
                <c:pt idx="780">
                  <c:v>0.77116337497382892</c:v>
                </c:pt>
                <c:pt idx="781">
                  <c:v>0.77140294110460617</c:v>
                </c:pt>
                <c:pt idx="782">
                  <c:v>0.77164265612670624</c:v>
                </c:pt>
                <c:pt idx="783">
                  <c:v>0.7718825201789643</c:v>
                </c:pt>
                <c:pt idx="784">
                  <c:v>0.77212253340041548</c:v>
                </c:pt>
                <c:pt idx="785">
                  <c:v>0.77236269593024032</c:v>
                </c:pt>
                <c:pt idx="786">
                  <c:v>0.77260300790782022</c:v>
                </c:pt>
                <c:pt idx="787">
                  <c:v>0.77284346947268423</c:v>
                </c:pt>
                <c:pt idx="788">
                  <c:v>0.7730840807645486</c:v>
                </c:pt>
                <c:pt idx="789">
                  <c:v>0.77332484192330464</c:v>
                </c:pt>
                <c:pt idx="790">
                  <c:v>0.77356575308901265</c:v>
                </c:pt>
                <c:pt idx="791">
                  <c:v>0.7738068144019119</c:v>
                </c:pt>
                <c:pt idx="792">
                  <c:v>0.77404802600241174</c:v>
                </c:pt>
                <c:pt idx="793">
                  <c:v>0.7742893880310977</c:v>
                </c:pt>
                <c:pt idx="794">
                  <c:v>0.77453090062873664</c:v>
                </c:pt>
                <c:pt idx="795">
                  <c:v>0.77477256393626426</c:v>
                </c:pt>
                <c:pt idx="796">
                  <c:v>0.77501437809479878</c:v>
                </c:pt>
                <c:pt idx="797">
                  <c:v>0.77525634324562243</c:v>
                </c:pt>
                <c:pt idx="798">
                  <c:v>0.7754984595302109</c:v>
                </c:pt>
                <c:pt idx="799">
                  <c:v>0.77574072709020181</c:v>
                </c:pt>
                <c:pt idx="800">
                  <c:v>0.7759831460674157</c:v>
                </c:pt>
                <c:pt idx="801">
                  <c:v>0.77622571660385875</c:v>
                </c:pt>
                <c:pt idx="802">
                  <c:v>0.7764684388416917</c:v>
                </c:pt>
                <c:pt idx="803">
                  <c:v>0.77671131292328432</c:v>
                </c:pt>
                <c:pt idx="804">
                  <c:v>0.77695433899115462</c:v>
                </c:pt>
                <c:pt idx="805">
                  <c:v>0.77719751718802477</c:v>
                </c:pt>
                <c:pt idx="806">
                  <c:v>0.77744084765677535</c:v>
                </c:pt>
                <c:pt idx="807">
                  <c:v>0.77768433054047648</c:v>
                </c:pt>
                <c:pt idx="808">
                  <c:v>0.77792796598237168</c:v>
                </c:pt>
                <c:pt idx="809">
                  <c:v>0.7781717541258979</c:v>
                </c:pt>
                <c:pt idx="810">
                  <c:v>0.7784156951146487</c:v>
                </c:pt>
                <c:pt idx="811">
                  <c:v>0.77865978909242062</c:v>
                </c:pt>
                <c:pt idx="812">
                  <c:v>0.77890403620318283</c:v>
                </c:pt>
                <c:pt idx="813">
                  <c:v>0.77914843659107047</c:v>
                </c:pt>
                <c:pt idx="814">
                  <c:v>0.77939299040041765</c:v>
                </c:pt>
                <c:pt idx="815">
                  <c:v>0.77963769777574088</c:v>
                </c:pt>
                <c:pt idx="816">
                  <c:v>0.77988255886172386</c:v>
                </c:pt>
                <c:pt idx="817">
                  <c:v>0.78012757380324527</c:v>
                </c:pt>
                <c:pt idx="818">
                  <c:v>0.78037274274535617</c:v>
                </c:pt>
                <c:pt idx="819">
                  <c:v>0.78061806583330051</c:v>
                </c:pt>
                <c:pt idx="820">
                  <c:v>0.78086354321249352</c:v>
                </c:pt>
                <c:pt idx="821">
                  <c:v>0.7811091750285406</c:v>
                </c:pt>
                <c:pt idx="822">
                  <c:v>0.78135496142722527</c:v>
                </c:pt>
                <c:pt idx="823">
                  <c:v>0.78160090255452885</c:v>
                </c:pt>
                <c:pt idx="824">
                  <c:v>0.78184699855659201</c:v>
                </c:pt>
                <c:pt idx="825">
                  <c:v>0.78209324957975745</c:v>
                </c:pt>
                <c:pt idx="826">
                  <c:v>0.78233965577055142</c:v>
                </c:pt>
                <c:pt idx="827">
                  <c:v>0.78258621727567912</c:v>
                </c:pt>
                <c:pt idx="828">
                  <c:v>0.78283293424203348</c:v>
                </c:pt>
                <c:pt idx="829">
                  <c:v>0.78307980681669265</c:v>
                </c:pt>
                <c:pt idx="830">
                  <c:v>0.78332683514691759</c:v>
                </c:pt>
                <c:pt idx="831">
                  <c:v>0.78357401938016091</c:v>
                </c:pt>
                <c:pt idx="832">
                  <c:v>0.78382135966405664</c:v>
                </c:pt>
                <c:pt idx="833">
                  <c:v>0.78406885614642563</c:v>
                </c:pt>
                <c:pt idx="834">
                  <c:v>0.78431650897527538</c:v>
                </c:pt>
                <c:pt idx="835">
                  <c:v>0.7845643182988089</c:v>
                </c:pt>
                <c:pt idx="836">
                  <c:v>0.78481228426540139</c:v>
                </c:pt>
                <c:pt idx="837">
                  <c:v>0.78506040702362634</c:v>
                </c:pt>
                <c:pt idx="838">
                  <c:v>0.78530868672224041</c:v>
                </c:pt>
                <c:pt idx="839">
                  <c:v>0.78555712351019613</c:v>
                </c:pt>
                <c:pt idx="840">
                  <c:v>0.78580571753662365</c:v>
                </c:pt>
                <c:pt idx="841">
                  <c:v>0.78605446895084841</c:v>
                </c:pt>
                <c:pt idx="842">
                  <c:v>0.78630337790238458</c:v>
                </c:pt>
                <c:pt idx="843">
                  <c:v>0.78655244454093265</c:v>
                </c:pt>
                <c:pt idx="844">
                  <c:v>0.78680166901639104</c:v>
                </c:pt>
                <c:pt idx="845">
                  <c:v>0.7870510514788388</c:v>
                </c:pt>
                <c:pt idx="846">
                  <c:v>0.78730059207854464</c:v>
                </c:pt>
                <c:pt idx="847">
                  <c:v>0.78755029096597851</c:v>
                </c:pt>
                <c:pt idx="848">
                  <c:v>0.78780014829179268</c:v>
                </c:pt>
                <c:pt idx="849">
                  <c:v>0.78805016420683249</c:v>
                </c:pt>
                <c:pt idx="850">
                  <c:v>0.78830033886213657</c:v>
                </c:pt>
                <c:pt idx="851">
                  <c:v>0.78855067240893362</c:v>
                </c:pt>
                <c:pt idx="852">
                  <c:v>0.7888011649986435</c:v>
                </c:pt>
                <c:pt idx="853">
                  <c:v>0.78905181678288439</c:v>
                </c:pt>
                <c:pt idx="854">
                  <c:v>0.78930262791345529</c:v>
                </c:pt>
                <c:pt idx="855">
                  <c:v>0.7895535985423604</c:v>
                </c:pt>
                <c:pt idx="856">
                  <c:v>0.78980472882179709</c:v>
                </c:pt>
                <c:pt idx="857">
                  <c:v>0.79005601890414567</c:v>
                </c:pt>
                <c:pt idx="858">
                  <c:v>0.79030746894198856</c:v>
                </c:pt>
                <c:pt idx="859">
                  <c:v>0.79055907908810263</c:v>
                </c:pt>
                <c:pt idx="860">
                  <c:v>0.79081084949545544</c:v>
                </c:pt>
                <c:pt idx="861">
                  <c:v>0.79106278031720945</c:v>
                </c:pt>
                <c:pt idx="862">
                  <c:v>0.79131487170673176</c:v>
                </c:pt>
                <c:pt idx="863">
                  <c:v>0.79156712381757244</c:v>
                </c:pt>
                <c:pt idx="864">
                  <c:v>0.7918195368034876</c:v>
                </c:pt>
                <c:pt idx="865">
                  <c:v>0.79207211081841478</c:v>
                </c:pt>
                <c:pt idx="866">
                  <c:v>0.79232484601650777</c:v>
                </c:pt>
                <c:pt idx="867">
                  <c:v>0.79257774255210023</c:v>
                </c:pt>
                <c:pt idx="868">
                  <c:v>0.79283080057973565</c:v>
                </c:pt>
                <c:pt idx="869">
                  <c:v>0.79308402025414571</c:v>
                </c:pt>
                <c:pt idx="870">
                  <c:v>0.79333740173026235</c:v>
                </c:pt>
                <c:pt idx="871">
                  <c:v>0.79359094516322459</c:v>
                </c:pt>
                <c:pt idx="872">
                  <c:v>0.79384465070835364</c:v>
                </c:pt>
                <c:pt idx="873">
                  <c:v>0.79409851852118274</c:v>
                </c:pt>
                <c:pt idx="874">
                  <c:v>0.79435254875742822</c:v>
                </c:pt>
                <c:pt idx="875">
                  <c:v>0.79460674157303368</c:v>
                </c:pt>
                <c:pt idx="876">
                  <c:v>0.79486109712411523</c:v>
                </c:pt>
                <c:pt idx="877">
                  <c:v>0.79511561556699661</c:v>
                </c:pt>
                <c:pt idx="878">
                  <c:v>0.79537029705820961</c:v>
                </c:pt>
                <c:pt idx="879">
                  <c:v>0.79562514175447963</c:v>
                </c:pt>
                <c:pt idx="880">
                  <c:v>0.79588014981273147</c:v>
                </c:pt>
                <c:pt idx="881">
                  <c:v>0.79613532139010268</c:v>
                </c:pt>
                <c:pt idx="882">
                  <c:v>0.79639065664391873</c:v>
                </c:pt>
                <c:pt idx="883">
                  <c:v>0.7966461557317065</c:v>
                </c:pt>
                <c:pt idx="884">
                  <c:v>0.79690181881120992</c:v>
                </c:pt>
                <c:pt idx="885">
                  <c:v>0.79715764604036277</c:v>
                </c:pt>
                <c:pt idx="886">
                  <c:v>0.79741363757730577</c:v>
                </c:pt>
                <c:pt idx="887">
                  <c:v>0.79766979358038448</c:v>
                </c:pt>
                <c:pt idx="888">
                  <c:v>0.79792611420813964</c:v>
                </c:pt>
                <c:pt idx="889">
                  <c:v>0.79818259961932758</c:v>
                </c:pt>
                <c:pt idx="890">
                  <c:v>0.79843924997290117</c:v>
                </c:pt>
                <c:pt idx="891">
                  <c:v>0.79869606542802563</c:v>
                </c:pt>
                <c:pt idx="892">
                  <c:v>0.7989530461440576</c:v>
                </c:pt>
                <c:pt idx="893">
                  <c:v>0.79921019228056978</c:v>
                </c:pt>
                <c:pt idx="894">
                  <c:v>0.79946750399733446</c:v>
                </c:pt>
                <c:pt idx="895">
                  <c:v>0.79972498145434134</c:v>
                </c:pt>
                <c:pt idx="896">
                  <c:v>0.79998262481176641</c:v>
                </c:pt>
                <c:pt idx="897">
                  <c:v>0.80024043423001479</c:v>
                </c:pt>
                <c:pt idx="898">
                  <c:v>0.80049840986967469</c:v>
                </c:pt>
                <c:pt idx="899">
                  <c:v>0.80075655189156059</c:v>
                </c:pt>
                <c:pt idx="900">
                  <c:v>0.80101486045668702</c:v>
                </c:pt>
                <c:pt idx="901">
                  <c:v>0.80127333572627557</c:v>
                </c:pt>
                <c:pt idx="902">
                  <c:v>0.80153197786175856</c:v>
                </c:pt>
                <c:pt idx="903">
                  <c:v>0.80179078702477746</c:v>
                </c:pt>
                <c:pt idx="904">
                  <c:v>0.80204976337717593</c:v>
                </c:pt>
                <c:pt idx="905">
                  <c:v>0.80230890708101132</c:v>
                </c:pt>
                <c:pt idx="906">
                  <c:v>0.80256821829855562</c:v>
                </c:pt>
                <c:pt idx="907">
                  <c:v>0.80282769719228264</c:v>
                </c:pt>
                <c:pt idx="908">
                  <c:v>0.80308734392488035</c:v>
                </c:pt>
                <c:pt idx="909">
                  <c:v>0.80334715865924622</c:v>
                </c:pt>
                <c:pt idx="910">
                  <c:v>0.80360714155849045</c:v>
                </c:pt>
                <c:pt idx="911">
                  <c:v>0.8038672927859275</c:v>
                </c:pt>
                <c:pt idx="912">
                  <c:v>0.80412761250509757</c:v>
                </c:pt>
                <c:pt idx="913">
                  <c:v>0.80438810087973056</c:v>
                </c:pt>
                <c:pt idx="914">
                  <c:v>0.80464875807379777</c:v>
                </c:pt>
                <c:pt idx="915">
                  <c:v>0.8049095842514522</c:v>
                </c:pt>
                <c:pt idx="916">
                  <c:v>0.80517057957708504</c:v>
                </c:pt>
                <c:pt idx="917">
                  <c:v>0.80543174421528707</c:v>
                </c:pt>
                <c:pt idx="918">
                  <c:v>0.80569307833086812</c:v>
                </c:pt>
                <c:pt idx="919">
                  <c:v>0.80595458208884463</c:v>
                </c:pt>
                <c:pt idx="920">
                  <c:v>0.80621625565445776</c:v>
                </c:pt>
                <c:pt idx="921">
                  <c:v>0.80647809919315694</c:v>
                </c:pt>
                <c:pt idx="922">
                  <c:v>0.80674011287060765</c:v>
                </c:pt>
                <c:pt idx="923">
                  <c:v>0.80700229685269087</c:v>
                </c:pt>
                <c:pt idx="924">
                  <c:v>0.80726465130550384</c:v>
                </c:pt>
                <c:pt idx="925">
                  <c:v>0.80752717639535931</c:v>
                </c:pt>
                <c:pt idx="926">
                  <c:v>0.80778987228879084</c:v>
                </c:pt>
                <c:pt idx="927">
                  <c:v>0.80805273915253151</c:v>
                </c:pt>
                <c:pt idx="928">
                  <c:v>0.80831577715355862</c:v>
                </c:pt>
                <c:pt idx="929">
                  <c:v>0.80857898645904591</c:v>
                </c:pt>
                <c:pt idx="930">
                  <c:v>0.80884236723639424</c:v>
                </c:pt>
                <c:pt idx="931">
                  <c:v>0.80910591965321965</c:v>
                </c:pt>
                <c:pt idx="932">
                  <c:v>0.80936964387735499</c:v>
                </c:pt>
                <c:pt idx="933">
                  <c:v>0.80963354007686017</c:v>
                </c:pt>
                <c:pt idx="934">
                  <c:v>0.80989760842000535</c:v>
                </c:pt>
                <c:pt idx="935">
                  <c:v>0.81016184907527899</c:v>
                </c:pt>
                <c:pt idx="936">
                  <c:v>0.81042626221140024</c:v>
                </c:pt>
                <c:pt idx="937">
                  <c:v>0.81069084799730062</c:v>
                </c:pt>
                <c:pt idx="938">
                  <c:v>0.81095560660213506</c:v>
                </c:pt>
                <c:pt idx="939">
                  <c:v>0.81122053819527284</c:v>
                </c:pt>
                <c:pt idx="940">
                  <c:v>0.81148564294631698</c:v>
                </c:pt>
                <c:pt idx="941">
                  <c:v>0.81175092102508362</c:v>
                </c:pt>
                <c:pt idx="942">
                  <c:v>0.81201637260161219</c:v>
                </c:pt>
                <c:pt idx="943">
                  <c:v>0.81228199784616617</c:v>
                </c:pt>
                <c:pt idx="944">
                  <c:v>0.81254779692923107</c:v>
                </c:pt>
                <c:pt idx="945">
                  <c:v>0.81281377002151545</c:v>
                </c:pt>
                <c:pt idx="946">
                  <c:v>0.81307991729395401</c:v>
                </c:pt>
                <c:pt idx="947">
                  <c:v>0.81334623891769731</c:v>
                </c:pt>
                <c:pt idx="948">
                  <c:v>0.81361273506413179</c:v>
                </c:pt>
                <c:pt idx="949">
                  <c:v>0.81387940590486074</c:v>
                </c:pt>
                <c:pt idx="950">
                  <c:v>0.81414625161171483</c:v>
                </c:pt>
                <c:pt idx="951">
                  <c:v>0.81441327235674976</c:v>
                </c:pt>
                <c:pt idx="952">
                  <c:v>0.81468046831224739</c:v>
                </c:pt>
                <c:pt idx="953">
                  <c:v>0.81494783965071771</c:v>
                </c:pt>
                <c:pt idx="954">
                  <c:v>0.81521538654489023</c:v>
                </c:pt>
                <c:pt idx="955">
                  <c:v>0.81548310916772493</c:v>
                </c:pt>
                <c:pt idx="956">
                  <c:v>0.81575100769242348</c:v>
                </c:pt>
                <c:pt idx="957">
                  <c:v>0.81601908229238573</c:v>
                </c:pt>
                <c:pt idx="958">
                  <c:v>0.81628733314126556</c:v>
                </c:pt>
                <c:pt idx="959">
                  <c:v>0.81655576041293132</c:v>
                </c:pt>
                <c:pt idx="960">
                  <c:v>0.81682436428149063</c:v>
                </c:pt>
                <c:pt idx="961">
                  <c:v>0.81709314492126472</c:v>
                </c:pt>
                <c:pt idx="962">
                  <c:v>0.81736210250682351</c:v>
                </c:pt>
                <c:pt idx="963">
                  <c:v>0.81763123721295061</c:v>
                </c:pt>
                <c:pt idx="964">
                  <c:v>0.81790054921466737</c:v>
                </c:pt>
                <c:pt idx="965">
                  <c:v>0.81817003868722571</c:v>
                </c:pt>
                <c:pt idx="966">
                  <c:v>0.81843970580610759</c:v>
                </c:pt>
                <c:pt idx="967">
                  <c:v>0.81870955074702612</c:v>
                </c:pt>
                <c:pt idx="968">
                  <c:v>0.81897957368592844</c:v>
                </c:pt>
                <c:pt idx="969">
                  <c:v>0.81924977479898764</c:v>
                </c:pt>
                <c:pt idx="970">
                  <c:v>0.81952015426261726</c:v>
                </c:pt>
                <c:pt idx="971">
                  <c:v>0.81979071225346356</c:v>
                </c:pt>
                <c:pt idx="972">
                  <c:v>0.82006144894839184</c:v>
                </c:pt>
                <c:pt idx="973">
                  <c:v>0.82033236452452252</c:v>
                </c:pt>
                <c:pt idx="974">
                  <c:v>0.82060345915919986</c:v>
                </c:pt>
                <c:pt idx="975">
                  <c:v>0.82087473302999558</c:v>
                </c:pt>
                <c:pt idx="976">
                  <c:v>0.82114618631472569</c:v>
                </c:pt>
                <c:pt idx="977">
                  <c:v>0.8214178191914423</c:v>
                </c:pt>
                <c:pt idx="978">
                  <c:v>0.82168963183843036</c:v>
                </c:pt>
                <c:pt idx="979">
                  <c:v>0.82196162443420384</c:v>
                </c:pt>
                <c:pt idx="980">
                  <c:v>0.82223379715752642</c:v>
                </c:pt>
                <c:pt idx="981">
                  <c:v>0.82250615018738948</c:v>
                </c:pt>
                <c:pt idx="982">
                  <c:v>0.82277868370302565</c:v>
                </c:pt>
                <c:pt idx="983">
                  <c:v>0.82305139788390169</c:v>
                </c:pt>
                <c:pt idx="984">
                  <c:v>0.82332429290972564</c:v>
                </c:pt>
                <c:pt idx="985">
                  <c:v>0.82359736896044056</c:v>
                </c:pt>
                <c:pt idx="986">
                  <c:v>0.82387062621623464</c:v>
                </c:pt>
                <c:pt idx="987">
                  <c:v>0.82414406485752745</c:v>
                </c:pt>
                <c:pt idx="988">
                  <c:v>0.82441768506498347</c:v>
                </c:pt>
                <c:pt idx="989">
                  <c:v>0.8246914870195089</c:v>
                </c:pt>
                <c:pt idx="990">
                  <c:v>0.82496547090223549</c:v>
                </c:pt>
                <c:pt idx="991">
                  <c:v>0.82523963689456181</c:v>
                </c:pt>
                <c:pt idx="992">
                  <c:v>0.82551398517810159</c:v>
                </c:pt>
                <c:pt idx="993">
                  <c:v>0.82578851593472902</c:v>
                </c:pt>
                <c:pt idx="994">
                  <c:v>0.8260632293465503</c:v>
                </c:pt>
                <c:pt idx="995">
                  <c:v>0.82633812559591657</c:v>
                </c:pt>
                <c:pt idx="996">
                  <c:v>0.82661320486542267</c:v>
                </c:pt>
                <c:pt idx="997">
                  <c:v>0.82688846733790544</c:v>
                </c:pt>
                <c:pt idx="998">
                  <c:v>0.82716391319644567</c:v>
                </c:pt>
                <c:pt idx="999">
                  <c:v>0.8274395426243687</c:v>
                </c:pt>
                <c:pt idx="1000">
                  <c:v>0.82771535580524347</c:v>
                </c:pt>
                <c:pt idx="1001">
                  <c:v>0.82799135292288684</c:v>
                </c:pt>
                <c:pt idx="1002">
                  <c:v>0.82826753416135057</c:v>
                </c:pt>
                <c:pt idx="1003">
                  <c:v>0.82854389970494757</c:v>
                </c:pt>
                <c:pt idx="1004">
                  <c:v>0.82882044973822766</c:v>
                </c:pt>
                <c:pt idx="1005">
                  <c:v>0.82909718444598668</c:v>
                </c:pt>
                <c:pt idx="1006">
                  <c:v>0.8293741040132695</c:v>
                </c:pt>
                <c:pt idx="1007">
                  <c:v>0.82965120862537189</c:v>
                </c:pt>
                <c:pt idx="1008">
                  <c:v>0.82992849846782613</c:v>
                </c:pt>
                <c:pt idx="1009">
                  <c:v>0.83020597372642269</c:v>
                </c:pt>
                <c:pt idx="1010">
                  <c:v>0.83048363458720076</c:v>
                </c:pt>
                <c:pt idx="1011">
                  <c:v>0.83076148123644367</c:v>
                </c:pt>
                <c:pt idx="1012">
                  <c:v>0.83103951386068664</c:v>
                </c:pt>
                <c:pt idx="1013">
                  <c:v>0.8313177326467126</c:v>
                </c:pt>
                <c:pt idx="1014">
                  <c:v>0.83159613778155728</c:v>
                </c:pt>
                <c:pt idx="1015">
                  <c:v>0.83187472945250662</c:v>
                </c:pt>
                <c:pt idx="1016">
                  <c:v>0.83215350784709452</c:v>
                </c:pt>
                <c:pt idx="1017">
                  <c:v>0.83243247315311164</c:v>
                </c:pt>
                <c:pt idx="1018">
                  <c:v>0.83271162555859879</c:v>
                </c:pt>
                <c:pt idx="1019">
                  <c:v>0.83299096525183824</c:v>
                </c:pt>
                <c:pt idx="1020">
                  <c:v>0.83327049242138829</c:v>
                </c:pt>
                <c:pt idx="1021">
                  <c:v>0.83355020725603568</c:v>
                </c:pt>
                <c:pt idx="1022">
                  <c:v>0.83383010994483886</c:v>
                </c:pt>
                <c:pt idx="1023">
                  <c:v>0.83411020067710162</c:v>
                </c:pt>
                <c:pt idx="1024">
                  <c:v>0.834390479642384</c:v>
                </c:pt>
                <c:pt idx="1025">
                  <c:v>0.83467094703049971</c:v>
                </c:pt>
                <c:pt idx="1026">
                  <c:v>0.83495160303151861</c:v>
                </c:pt>
                <c:pt idx="1027">
                  <c:v>0.83523244783576456</c:v>
                </c:pt>
                <c:pt idx="1028">
                  <c:v>0.83551348163382577</c:v>
                </c:pt>
                <c:pt idx="1029">
                  <c:v>0.83579470461653871</c:v>
                </c:pt>
                <c:pt idx="1030">
                  <c:v>0.83607611697499362</c:v>
                </c:pt>
                <c:pt idx="1031">
                  <c:v>0.836357718900549</c:v>
                </c:pt>
                <c:pt idx="1032">
                  <c:v>0.83663951058481834</c:v>
                </c:pt>
                <c:pt idx="1033">
                  <c:v>0.83692149221966194</c:v>
                </c:pt>
                <c:pt idx="1034">
                  <c:v>0.83720366399721158</c:v>
                </c:pt>
                <c:pt idx="1035">
                  <c:v>0.83748602610985834</c:v>
                </c:pt>
                <c:pt idx="1036">
                  <c:v>0.83776857875024557</c:v>
                </c:pt>
                <c:pt idx="1037">
                  <c:v>0.83805132211128264</c:v>
                </c:pt>
                <c:pt idx="1038">
                  <c:v>0.83833425638613623</c:v>
                </c:pt>
                <c:pt idx="1039">
                  <c:v>0.83861738176822842</c:v>
                </c:pt>
                <c:pt idx="1040">
                  <c:v>0.83890069845126014</c:v>
                </c:pt>
                <c:pt idx="1041">
                  <c:v>0.83918420662917914</c:v>
                </c:pt>
                <c:pt idx="1042">
                  <c:v>0.83946790649619063</c:v>
                </c:pt>
                <c:pt idx="1043">
                  <c:v>0.83975179824678281</c:v>
                </c:pt>
                <c:pt idx="1044">
                  <c:v>0.8400358820756888</c:v>
                </c:pt>
                <c:pt idx="1045">
                  <c:v>0.84032015817791217</c:v>
                </c:pt>
                <c:pt idx="1046">
                  <c:v>0.84060462674872594</c:v>
                </c:pt>
                <c:pt idx="1047">
                  <c:v>0.84088928798365392</c:v>
                </c:pt>
                <c:pt idx="1048">
                  <c:v>0.84117414207850161</c:v>
                </c:pt>
                <c:pt idx="1049">
                  <c:v>0.84145918922932239</c:v>
                </c:pt>
                <c:pt idx="1050">
                  <c:v>0.84174442963245255</c:v>
                </c:pt>
                <c:pt idx="1051">
                  <c:v>0.84202986348448383</c:v>
                </c:pt>
                <c:pt idx="1052">
                  <c:v>0.84231549098226777</c:v>
                </c:pt>
                <c:pt idx="1053">
                  <c:v>0.84260131232295032</c:v>
                </c:pt>
                <c:pt idx="1054">
                  <c:v>0.8428873277039135</c:v>
                </c:pt>
                <c:pt idx="1055">
                  <c:v>0.84317353732282863</c:v>
                </c:pt>
                <c:pt idx="1056">
                  <c:v>0.84345994137762559</c:v>
                </c:pt>
                <c:pt idx="1057">
                  <c:v>0.84374654006650762</c:v>
                </c:pt>
                <c:pt idx="1058">
                  <c:v>0.84403333358794352</c:v>
                </c:pt>
                <c:pt idx="1059">
                  <c:v>0.84432032214067665</c:v>
                </c:pt>
                <c:pt idx="1060">
                  <c:v>0.84460750592371769</c:v>
                </c:pt>
                <c:pt idx="1061">
                  <c:v>0.84489488513634914</c:v>
                </c:pt>
                <c:pt idx="1062">
                  <c:v>0.84518245997812469</c:v>
                </c:pt>
                <c:pt idx="1063">
                  <c:v>0.84547023064887317</c:v>
                </c:pt>
                <c:pt idx="1064">
                  <c:v>0.84575819734868418</c:v>
                </c:pt>
                <c:pt idx="1065">
                  <c:v>0.84604636027793156</c:v>
                </c:pt>
                <c:pt idx="1066">
                  <c:v>0.84633471963726259</c:v>
                </c:pt>
                <c:pt idx="1067">
                  <c:v>0.84662327562759598</c:v>
                </c:pt>
                <c:pt idx="1068">
                  <c:v>0.8469120284501126</c:v>
                </c:pt>
                <c:pt idx="1069">
                  <c:v>0.84720097830628804</c:v>
                </c:pt>
                <c:pt idx="1070">
                  <c:v>0.84749012539786006</c:v>
                </c:pt>
                <c:pt idx="1071">
                  <c:v>0.84777946992684561</c:v>
                </c:pt>
                <c:pt idx="1072">
                  <c:v>0.84806901209553909</c:v>
                </c:pt>
                <c:pt idx="1073">
                  <c:v>0.8483587521065038</c:v>
                </c:pt>
                <c:pt idx="1074">
                  <c:v>0.84864869016259115</c:v>
                </c:pt>
                <c:pt idx="1075">
                  <c:v>0.84893882646691665</c:v>
                </c:pt>
                <c:pt idx="1076">
                  <c:v>0.84922916122288983</c:v>
                </c:pt>
                <c:pt idx="1077">
                  <c:v>0.84951969463419053</c:v>
                </c:pt>
                <c:pt idx="1078">
                  <c:v>0.8498104269047676</c:v>
                </c:pt>
                <c:pt idx="1079">
                  <c:v>0.85010135823886879</c:v>
                </c:pt>
                <c:pt idx="1080">
                  <c:v>0.85039248884100349</c:v>
                </c:pt>
                <c:pt idx="1081">
                  <c:v>0.85068381891597622</c:v>
                </c:pt>
                <c:pt idx="1082">
                  <c:v>0.85097534866886093</c:v>
                </c:pt>
                <c:pt idx="1083">
                  <c:v>0.85126707830501569</c:v>
                </c:pt>
                <c:pt idx="1084">
                  <c:v>0.85155900803008755</c:v>
                </c:pt>
                <c:pt idx="1085">
                  <c:v>0.85185113804999513</c:v>
                </c:pt>
                <c:pt idx="1086">
                  <c:v>0.8521434685709437</c:v>
                </c:pt>
                <c:pt idx="1087">
                  <c:v>0.85243599979942652</c:v>
                </c:pt>
                <c:pt idx="1088">
                  <c:v>0.85272873194221488</c:v>
                </c:pt>
                <c:pt idx="1089">
                  <c:v>0.85302166520636569</c:v>
                </c:pt>
                <c:pt idx="1090">
                  <c:v>0.85331479979921798</c:v>
                </c:pt>
                <c:pt idx="1091">
                  <c:v>0.85360813592840679</c:v>
                </c:pt>
                <c:pt idx="1092">
                  <c:v>0.85390167380183479</c:v>
                </c:pt>
                <c:pt idx="1093">
                  <c:v>0.8541954136277059</c:v>
                </c:pt>
                <c:pt idx="1094">
                  <c:v>0.85448935561449946</c:v>
                </c:pt>
                <c:pt idx="1095">
                  <c:v>0.85478349997099168</c:v>
                </c:pt>
                <c:pt idx="1096">
                  <c:v>0.85507784690624322</c:v>
                </c:pt>
                <c:pt idx="1097">
                  <c:v>0.85537239662960063</c:v>
                </c:pt>
                <c:pt idx="1098">
                  <c:v>0.85566714935069954</c:v>
                </c:pt>
                <c:pt idx="1099">
                  <c:v>0.85596210527946559</c:v>
                </c:pt>
                <c:pt idx="1100">
                  <c:v>0.85625726462611373</c:v>
                </c:pt>
                <c:pt idx="1101">
                  <c:v>0.85655262760114881</c:v>
                </c:pt>
                <c:pt idx="1102">
                  <c:v>0.85684819441536664</c:v>
                </c:pt>
                <c:pt idx="1103">
                  <c:v>0.85714396527985171</c:v>
                </c:pt>
                <c:pt idx="1104">
                  <c:v>0.85743994040598404</c:v>
                </c:pt>
                <c:pt idx="1105">
                  <c:v>0.85773612000543353</c:v>
                </c:pt>
                <c:pt idx="1106">
                  <c:v>0.85803250429016253</c:v>
                </c:pt>
                <c:pt idx="1107">
                  <c:v>0.85832909347242881</c:v>
                </c:pt>
                <c:pt idx="1108">
                  <c:v>0.85862588776477855</c:v>
                </c:pt>
                <c:pt idx="1109">
                  <c:v>0.85892288738005185</c:v>
                </c:pt>
                <c:pt idx="1110">
                  <c:v>0.85922009253139731</c:v>
                </c:pt>
                <c:pt idx="1111">
                  <c:v>0.85951750343223421</c:v>
                </c:pt>
                <c:pt idx="1112">
                  <c:v>0.85981512029630569</c:v>
                </c:pt>
                <c:pt idx="1113">
                  <c:v>0.86011294333762656</c:v>
                </c:pt>
                <c:pt idx="1114">
                  <c:v>0.8604109727705237</c:v>
                </c:pt>
                <c:pt idx="1115">
                  <c:v>0.86070920880961344</c:v>
                </c:pt>
                <c:pt idx="1116">
                  <c:v>0.8610076516698123</c:v>
                </c:pt>
                <c:pt idx="1117">
                  <c:v>0.86130630156633026</c:v>
                </c:pt>
                <c:pt idx="1118">
                  <c:v>0.86160515871468946</c:v>
                </c:pt>
                <c:pt idx="1119">
                  <c:v>0.86190422333069661</c:v>
                </c:pt>
                <c:pt idx="1120">
                  <c:v>0.86220349563046172</c:v>
                </c:pt>
                <c:pt idx="1121">
                  <c:v>0.86250297583040259</c:v>
                </c:pt>
                <c:pt idx="1122">
                  <c:v>0.8628026641472305</c:v>
                </c:pt>
                <c:pt idx="1123">
                  <c:v>0.86310256079795644</c:v>
                </c:pt>
                <c:pt idx="1124">
                  <c:v>0.86340266599990556</c:v>
                </c:pt>
                <c:pt idx="1125">
                  <c:v>0.86370297997068879</c:v>
                </c:pt>
                <c:pt idx="1126">
                  <c:v>0.86400350292822892</c:v>
                </c:pt>
                <c:pt idx="1127">
                  <c:v>0.86430423509075183</c:v>
                </c:pt>
                <c:pt idx="1128">
                  <c:v>0.86460517667679004</c:v>
                </c:pt>
                <c:pt idx="1129">
                  <c:v>0.86490632790516553</c:v>
                </c:pt>
                <c:pt idx="1130">
                  <c:v>0.86520768899502787</c:v>
                </c:pt>
                <c:pt idx="1131">
                  <c:v>0.86550926016581764</c:v>
                </c:pt>
                <c:pt idx="1132">
                  <c:v>0.86581104163728373</c:v>
                </c:pt>
                <c:pt idx="1133">
                  <c:v>0.86611303362948699</c:v>
                </c:pt>
                <c:pt idx="1134">
                  <c:v>0.86641523636278328</c:v>
                </c:pt>
                <c:pt idx="1135">
                  <c:v>0.86671765005784662</c:v>
                </c:pt>
                <c:pt idx="1136">
                  <c:v>0.86702027493565992</c:v>
                </c:pt>
                <c:pt idx="1137">
                  <c:v>0.8673231112175096</c:v>
                </c:pt>
                <c:pt idx="1138">
                  <c:v>0.86762615912499363</c:v>
                </c:pt>
                <c:pt idx="1139">
                  <c:v>0.86792941888001995</c:v>
                </c:pt>
                <c:pt idx="1140">
                  <c:v>0.8682328907048007</c:v>
                </c:pt>
                <c:pt idx="1141">
                  <c:v>0.86853657482187141</c:v>
                </c:pt>
                <c:pt idx="1142">
                  <c:v>0.86884047145407295</c:v>
                </c:pt>
                <c:pt idx="1143">
                  <c:v>0.86914458082454671</c:v>
                </c:pt>
                <c:pt idx="1144">
                  <c:v>0.8694489031567687</c:v>
                </c:pt>
                <c:pt idx="1145">
                  <c:v>0.86975343867451527</c:v>
                </c:pt>
                <c:pt idx="1146">
                  <c:v>0.87005818760186771</c:v>
                </c:pt>
                <c:pt idx="1147">
                  <c:v>0.87036315016324228</c:v>
                </c:pt>
                <c:pt idx="1148">
                  <c:v>0.87066832658335769</c:v>
                </c:pt>
                <c:pt idx="1149">
                  <c:v>0.87097371708724314</c:v>
                </c:pt>
                <c:pt idx="1150">
                  <c:v>0.87127932190025559</c:v>
                </c:pt>
                <c:pt idx="1151">
                  <c:v>0.87158514124806241</c:v>
                </c:pt>
                <c:pt idx="1152">
                  <c:v>0.87189117535664684</c:v>
                </c:pt>
                <c:pt idx="1153">
                  <c:v>0.87219742445231163</c:v>
                </c:pt>
                <c:pt idx="1154">
                  <c:v>0.87250388876167551</c:v>
                </c:pt>
                <c:pt idx="1155">
                  <c:v>0.87281056851168015</c:v>
                </c:pt>
                <c:pt idx="1156">
                  <c:v>0.87311746392958345</c:v>
                </c:pt>
                <c:pt idx="1157">
                  <c:v>0.87342457524295758</c:v>
                </c:pt>
                <c:pt idx="1158">
                  <c:v>0.87373190267971179</c:v>
                </c:pt>
                <c:pt idx="1159">
                  <c:v>0.8740394464680532</c:v>
                </c:pt>
                <c:pt idx="1160">
                  <c:v>0.87434720683652645</c:v>
                </c:pt>
                <c:pt idx="1161">
                  <c:v>0.87465518401399633</c:v>
                </c:pt>
                <c:pt idx="1162">
                  <c:v>0.8749633782296441</c:v>
                </c:pt>
                <c:pt idx="1163">
                  <c:v>0.87527178971298158</c:v>
                </c:pt>
                <c:pt idx="1164">
                  <c:v>0.87558041869384273</c:v>
                </c:pt>
                <c:pt idx="1165">
                  <c:v>0.87588926540237544</c:v>
                </c:pt>
                <c:pt idx="1166">
                  <c:v>0.87619833006906678</c:v>
                </c:pt>
                <c:pt idx="1167">
                  <c:v>0.87650761292472124</c:v>
                </c:pt>
                <c:pt idx="1168">
                  <c:v>0.8768171142004697</c:v>
                </c:pt>
                <c:pt idx="1169">
                  <c:v>0.87712683412777681</c:v>
                </c:pt>
                <c:pt idx="1170">
                  <c:v>0.87743677293842071</c:v>
                </c:pt>
                <c:pt idx="1171">
                  <c:v>0.87774693086452316</c:v>
                </c:pt>
                <c:pt idx="1172">
                  <c:v>0.87805730813852023</c:v>
                </c:pt>
                <c:pt idx="1173">
                  <c:v>0.87836790499318362</c:v>
                </c:pt>
                <c:pt idx="1174">
                  <c:v>0.87867872166161765</c:v>
                </c:pt>
                <c:pt idx="1175">
                  <c:v>0.87898975837724969</c:v>
                </c:pt>
                <c:pt idx="1176">
                  <c:v>0.87930101537384509</c:v>
                </c:pt>
                <c:pt idx="1177">
                  <c:v>0.87961249288548915</c:v>
                </c:pt>
                <c:pt idx="1178">
                  <c:v>0.8799241911466088</c:v>
                </c:pt>
                <c:pt idx="1179">
                  <c:v>0.88023611039196192</c:v>
                </c:pt>
                <c:pt idx="1180">
                  <c:v>0.88054825085664157</c:v>
                </c:pt>
                <c:pt idx="1181">
                  <c:v>0.88086061277606631</c:v>
                </c:pt>
                <c:pt idx="1182">
                  <c:v>0.88117319638599401</c:v>
                </c:pt>
                <c:pt idx="1183">
                  <c:v>0.88148600192251447</c:v>
                </c:pt>
                <c:pt idx="1184">
                  <c:v>0.88179902962206391</c:v>
                </c:pt>
                <c:pt idx="1185">
                  <c:v>0.88211227972139417</c:v>
                </c:pt>
                <c:pt idx="1186">
                  <c:v>0.8824257524576159</c:v>
                </c:pt>
                <c:pt idx="1187">
                  <c:v>0.88273944806815918</c:v>
                </c:pt>
                <c:pt idx="1188">
                  <c:v>0.88305336679079949</c:v>
                </c:pt>
                <c:pt idx="1189">
                  <c:v>0.88336750886365067</c:v>
                </c:pt>
                <c:pt idx="1190">
                  <c:v>0.88368187452517455</c:v>
                </c:pt>
                <c:pt idx="1191">
                  <c:v>0.88399646401414422</c:v>
                </c:pt>
                <c:pt idx="1192">
                  <c:v>0.88431127756970518</c:v>
                </c:pt>
                <c:pt idx="1193">
                  <c:v>0.88462631543132553</c:v>
                </c:pt>
                <c:pt idx="1194">
                  <c:v>0.88494157783882232</c:v>
                </c:pt>
                <c:pt idx="1195">
                  <c:v>0.88525706503234347</c:v>
                </c:pt>
                <c:pt idx="1196">
                  <c:v>0.88557277725239958</c:v>
                </c:pt>
                <c:pt idx="1197">
                  <c:v>0.88588871473982567</c:v>
                </c:pt>
                <c:pt idx="1198">
                  <c:v>0.88620487773580703</c:v>
                </c:pt>
                <c:pt idx="1199">
                  <c:v>0.88652126648187646</c:v>
                </c:pt>
                <c:pt idx="1200">
                  <c:v>0.88683788121990359</c:v>
                </c:pt>
                <c:pt idx="1201">
                  <c:v>0.88715472219211533</c:v>
                </c:pt>
                <c:pt idx="1202">
                  <c:v>0.8874717896410762</c:v>
                </c:pt>
                <c:pt idx="1203">
                  <c:v>0.88778908380970012</c:v>
                </c:pt>
                <c:pt idx="1204">
                  <c:v>0.88810660494124627</c:v>
                </c:pt>
                <c:pt idx="1205">
                  <c:v>0.88842435327933122</c:v>
                </c:pt>
                <c:pt idx="1206">
                  <c:v>0.88874232906790462</c:v>
                </c:pt>
                <c:pt idx="1207">
                  <c:v>0.88906053255128215</c:v>
                </c:pt>
                <c:pt idx="1208">
                  <c:v>0.88937896397411553</c:v>
                </c:pt>
                <c:pt idx="1209">
                  <c:v>0.88969762358141746</c:v>
                </c:pt>
                <c:pt idx="1210">
                  <c:v>0.89001651161854167</c:v>
                </c:pt>
                <c:pt idx="1211">
                  <c:v>0.8903356283312045</c:v>
                </c:pt>
                <c:pt idx="1212">
                  <c:v>0.89065497396547111</c:v>
                </c:pt>
                <c:pt idx="1213">
                  <c:v>0.89097454876775195</c:v>
                </c:pt>
                <c:pt idx="1214">
                  <c:v>0.89129435298482829</c:v>
                </c:pt>
                <c:pt idx="1215">
                  <c:v>0.89161438686381733</c:v>
                </c:pt>
                <c:pt idx="1216">
                  <c:v>0.89193465065220212</c:v>
                </c:pt>
                <c:pt idx="1217">
                  <c:v>0.89225514459781852</c:v>
                </c:pt>
                <c:pt idx="1218">
                  <c:v>0.89257586894886054</c:v>
                </c:pt>
                <c:pt idx="1219">
                  <c:v>0.89289682395387904</c:v>
                </c:pt>
                <c:pt idx="1220">
                  <c:v>0.89321800986177358</c:v>
                </c:pt>
                <c:pt idx="1221">
                  <c:v>0.89353942692181754</c:v>
                </c:pt>
                <c:pt idx="1222">
                  <c:v>0.89386107538363269</c:v>
                </c:pt>
                <c:pt idx="1223">
                  <c:v>0.89418295549720017</c:v>
                </c:pt>
                <c:pt idx="1224">
                  <c:v>0.89450506751287195</c:v>
                </c:pt>
                <c:pt idx="1225">
                  <c:v>0.89482741168134494</c:v>
                </c:pt>
                <c:pt idx="1226">
                  <c:v>0.89514998825368952</c:v>
                </c:pt>
                <c:pt idx="1227">
                  <c:v>0.89547279748133057</c:v>
                </c:pt>
                <c:pt idx="1228">
                  <c:v>0.89579583961606646</c:v>
                </c:pt>
                <c:pt idx="1229">
                  <c:v>0.89611911491004359</c:v>
                </c:pt>
                <c:pt idx="1230">
                  <c:v>0.89644262361578853</c:v>
                </c:pt>
                <c:pt idx="1231">
                  <c:v>0.89676636598617776</c:v>
                </c:pt>
                <c:pt idx="1232">
                  <c:v>0.89709034227446971</c:v>
                </c:pt>
                <c:pt idx="1233">
                  <c:v>0.89741455273427151</c:v>
                </c:pt>
                <c:pt idx="1234">
                  <c:v>0.89773899761957299</c:v>
                </c:pt>
                <c:pt idx="1235">
                  <c:v>0.89806367718471303</c:v>
                </c:pt>
                <c:pt idx="1236">
                  <c:v>0.89838859168441754</c:v>
                </c:pt>
                <c:pt idx="1237">
                  <c:v>0.89871374137377202</c:v>
                </c:pt>
                <c:pt idx="1238">
                  <c:v>0.89903912650823004</c:v>
                </c:pt>
                <c:pt idx="1239">
                  <c:v>0.89936474734361749</c:v>
                </c:pt>
                <c:pt idx="1240">
                  <c:v>0.89969060413613611</c:v>
                </c:pt>
                <c:pt idx="1241">
                  <c:v>0.90001669714234456</c:v>
                </c:pt>
                <c:pt idx="1242">
                  <c:v>0.90034302661919419</c:v>
                </c:pt>
                <c:pt idx="1243">
                  <c:v>0.90066959282398662</c:v>
                </c:pt>
                <c:pt idx="1244">
                  <c:v>0.90099639601441572</c:v>
                </c:pt>
                <c:pt idx="1245">
                  <c:v>0.90132343644854318</c:v>
                </c:pt>
                <c:pt idx="1246">
                  <c:v>0.90165071438479882</c:v>
                </c:pt>
                <c:pt idx="1247">
                  <c:v>0.90197823008199463</c:v>
                </c:pt>
                <c:pt idx="1248">
                  <c:v>0.90230598379932048</c:v>
                </c:pt>
                <c:pt idx="1249">
                  <c:v>0.90263397579633775</c:v>
                </c:pt>
                <c:pt idx="1250">
                  <c:v>0.90296220633299251</c:v>
                </c:pt>
                <c:pt idx="1251">
                  <c:v>0.90329067566960064</c:v>
                </c:pt>
                <c:pt idx="1252">
                  <c:v>0.90361938406685949</c:v>
                </c:pt>
                <c:pt idx="1253">
                  <c:v>0.90394833178584999</c:v>
                </c:pt>
                <c:pt idx="1254">
                  <c:v>0.90427751908802989</c:v>
                </c:pt>
                <c:pt idx="1255">
                  <c:v>0.90460694623523852</c:v>
                </c:pt>
                <c:pt idx="1256">
                  <c:v>0.90493661348969934</c:v>
                </c:pt>
                <c:pt idx="1257">
                  <c:v>0.90526652111400807</c:v>
                </c:pt>
                <c:pt idx="1258">
                  <c:v>0.90559666937116257</c:v>
                </c:pt>
                <c:pt idx="1259">
                  <c:v>0.9059270585245297</c:v>
                </c:pt>
                <c:pt idx="1260">
                  <c:v>0.90625768883785562</c:v>
                </c:pt>
                <c:pt idx="1261">
                  <c:v>0.90658856057529358</c:v>
                </c:pt>
                <c:pt idx="1262">
                  <c:v>0.9069196740013622</c:v>
                </c:pt>
                <c:pt idx="1263">
                  <c:v>0.90725102938097568</c:v>
                </c:pt>
                <c:pt idx="1264">
                  <c:v>0.90758262697943348</c:v>
                </c:pt>
                <c:pt idx="1265">
                  <c:v>0.90791446706242418</c:v>
                </c:pt>
                <c:pt idx="1266">
                  <c:v>0.90824654989602183</c:v>
                </c:pt>
                <c:pt idx="1267">
                  <c:v>0.90857887574669949</c:v>
                </c:pt>
                <c:pt idx="1268">
                  <c:v>0.90891144488130649</c:v>
                </c:pt>
                <c:pt idx="1269">
                  <c:v>0.9092442575670947</c:v>
                </c:pt>
                <c:pt idx="1270">
                  <c:v>0.90957731407169606</c:v>
                </c:pt>
                <c:pt idx="1271">
                  <c:v>0.90991061466314982</c:v>
                </c:pt>
                <c:pt idx="1272">
                  <c:v>0.91024415960987393</c:v>
                </c:pt>
                <c:pt idx="1273">
                  <c:v>0.91057794918068558</c:v>
                </c:pt>
                <c:pt idx="1274">
                  <c:v>0.91091198364480264</c:v>
                </c:pt>
                <c:pt idx="1275">
                  <c:v>0.91124626327182767</c:v>
                </c:pt>
                <c:pt idx="1276">
                  <c:v>0.91158078833176337</c:v>
                </c:pt>
                <c:pt idx="1277">
                  <c:v>0.91191555909501654</c:v>
                </c:pt>
                <c:pt idx="1278">
                  <c:v>0.91225057583237656</c:v>
                </c:pt>
                <c:pt idx="1279">
                  <c:v>0.91258583881504229</c:v>
                </c:pt>
                <c:pt idx="1280">
                  <c:v>0.9129213483146067</c:v>
                </c:pt>
                <c:pt idx="1281">
                  <c:v>0.91325710460306353</c:v>
                </c:pt>
                <c:pt idx="1282">
                  <c:v>0.91359310795280657</c:v>
                </c:pt>
                <c:pt idx="1283">
                  <c:v>0.9139293586366326</c:v>
                </c:pt>
                <c:pt idx="1284">
                  <c:v>0.91426585692773554</c:v>
                </c:pt>
                <c:pt idx="1285">
                  <c:v>0.91460260309971664</c:v>
                </c:pt>
                <c:pt idx="1286">
                  <c:v>0.91493959742657915</c:v>
                </c:pt>
                <c:pt idx="1287">
                  <c:v>0.91527684018272359</c:v>
                </c:pt>
                <c:pt idx="1288">
                  <c:v>0.91561433164296757</c:v>
                </c:pt>
                <c:pt idx="1289">
                  <c:v>0.91595207208252682</c:v>
                </c:pt>
                <c:pt idx="1290">
                  <c:v>0.91629006177702055</c:v>
                </c:pt>
                <c:pt idx="1291">
                  <c:v>0.9166283010024846</c:v>
                </c:pt>
                <c:pt idx="1292">
                  <c:v>0.91696679003534898</c:v>
                </c:pt>
                <c:pt idx="1293">
                  <c:v>0.9173055291524661</c:v>
                </c:pt>
                <c:pt idx="1294">
                  <c:v>0.91764451863109331</c:v>
                </c:pt>
                <c:pt idx="1295">
                  <c:v>0.9179837587488836</c:v>
                </c:pt>
                <c:pt idx="1296">
                  <c:v>0.91832324978392221</c:v>
                </c:pt>
                <c:pt idx="1297">
                  <c:v>0.9186629920146987</c:v>
                </c:pt>
                <c:pt idx="1298">
                  <c:v>0.91900298572010553</c:v>
                </c:pt>
                <c:pt idx="1299">
                  <c:v>0.9193432311794637</c:v>
                </c:pt>
                <c:pt idx="1300">
                  <c:v>0.91968372867249271</c:v>
                </c:pt>
                <c:pt idx="1301">
                  <c:v>0.92002447847933844</c:v>
                </c:pt>
                <c:pt idx="1302">
                  <c:v>0.92036548088055226</c:v>
                </c:pt>
                <c:pt idx="1303">
                  <c:v>0.92070673615711163</c:v>
                </c:pt>
                <c:pt idx="1304">
                  <c:v>0.92104824459040624</c:v>
                </c:pt>
                <c:pt idx="1305">
                  <c:v>0.92139000646223768</c:v>
                </c:pt>
                <c:pt idx="1306">
                  <c:v>0.92173202205483684</c:v>
                </c:pt>
                <c:pt idx="1307">
                  <c:v>0.92207429165084664</c:v>
                </c:pt>
                <c:pt idx="1308">
                  <c:v>0.9224168155333321</c:v>
                </c:pt>
                <c:pt idx="1309">
                  <c:v>0.92275959398578045</c:v>
                </c:pt>
                <c:pt idx="1310">
                  <c:v>0.92310262729209303</c:v>
                </c:pt>
                <c:pt idx="1311">
                  <c:v>0.92344591573660451</c:v>
                </c:pt>
                <c:pt idx="1312">
                  <c:v>0.92378945960406789</c:v>
                </c:pt>
                <c:pt idx="1313">
                  <c:v>0.9241332591796535</c:v>
                </c:pt>
                <c:pt idx="1314">
                  <c:v>0.92447731474896699</c:v>
                </c:pt>
                <c:pt idx="1315">
                  <c:v>0.92482162659804112</c:v>
                </c:pt>
                <c:pt idx="1316">
                  <c:v>0.92516619501331043</c:v>
                </c:pt>
                <c:pt idx="1317">
                  <c:v>0.92551102028167354</c:v>
                </c:pt>
                <c:pt idx="1318">
                  <c:v>0.92585610269042873</c:v>
                </c:pt>
                <c:pt idx="1319">
                  <c:v>0.92620144252731462</c:v>
                </c:pt>
                <c:pt idx="1320">
                  <c:v>0.9265470400804966</c:v>
                </c:pt>
                <c:pt idx="1321">
                  <c:v>0.92689289563857413</c:v>
                </c:pt>
                <c:pt idx="1322">
                  <c:v>0.92723900949056381</c:v>
                </c:pt>
                <c:pt idx="1323">
                  <c:v>0.92758538192593187</c:v>
                </c:pt>
                <c:pt idx="1324">
                  <c:v>0.92793201323458074</c:v>
                </c:pt>
                <c:pt idx="1325">
                  <c:v>0.92827890370681487</c:v>
                </c:pt>
                <c:pt idx="1326">
                  <c:v>0.92862605363341033</c:v>
                </c:pt>
                <c:pt idx="1327">
                  <c:v>0.92897346330554864</c:v>
                </c:pt>
                <c:pt idx="1328">
                  <c:v>0.92932113301486963</c:v>
                </c:pt>
                <c:pt idx="1329">
                  <c:v>0.92966906305343844</c:v>
                </c:pt>
                <c:pt idx="1330">
                  <c:v>0.93001725371375654</c:v>
                </c:pt>
                <c:pt idx="1331">
                  <c:v>0.93036570528877105</c:v>
                </c:pt>
                <c:pt idx="1332">
                  <c:v>0.93071441807186284</c:v>
                </c:pt>
                <c:pt idx="1333">
                  <c:v>0.9310633923568542</c:v>
                </c:pt>
                <c:pt idx="1334">
                  <c:v>0.93141262843800832</c:v>
                </c:pt>
                <c:pt idx="1335">
                  <c:v>0.93176212661002999</c:v>
                </c:pt>
                <c:pt idx="1336">
                  <c:v>0.93211188716806692</c:v>
                </c:pt>
                <c:pt idx="1337">
                  <c:v>0.93246191040770943</c:v>
                </c:pt>
                <c:pt idx="1338">
                  <c:v>0.9328121966249926</c:v>
                </c:pt>
                <c:pt idx="1339">
                  <c:v>0.93316274611639616</c:v>
                </c:pt>
                <c:pt idx="1340">
                  <c:v>0.93351355917884549</c:v>
                </c:pt>
                <c:pt idx="1341">
                  <c:v>0.93386463610971626</c:v>
                </c:pt>
                <c:pt idx="1342">
                  <c:v>0.93421597720682081</c:v>
                </c:pt>
                <c:pt idx="1343">
                  <c:v>0.93456758276843277</c:v>
                </c:pt>
                <c:pt idx="1344">
                  <c:v>0.9349194530932744</c:v>
                </c:pt>
                <c:pt idx="1345">
                  <c:v>0.93527158848050163</c:v>
                </c:pt>
                <c:pt idx="1346">
                  <c:v>0.93562398922973999</c:v>
                </c:pt>
                <c:pt idx="1347">
                  <c:v>0.93597665564105914</c:v>
                </c:pt>
                <c:pt idx="1348">
                  <c:v>0.93632958801498112</c:v>
                </c:pt>
                <c:pt idx="1349">
                  <c:v>0.93668278665248261</c:v>
                </c:pt>
                <c:pt idx="1350">
                  <c:v>0.93703625185499251</c:v>
                </c:pt>
                <c:pt idx="1351">
                  <c:v>0.93738998392439787</c:v>
                </c:pt>
                <c:pt idx="1352">
                  <c:v>0.93774398316304064</c:v>
                </c:pt>
                <c:pt idx="1353">
                  <c:v>0.9380982498737177</c:v>
                </c:pt>
                <c:pt idx="1354">
                  <c:v>0.93845278435968638</c:v>
                </c:pt>
                <c:pt idx="1355">
                  <c:v>0.93880758692466149</c:v>
                </c:pt>
                <c:pt idx="1356">
                  <c:v>0.9391626578728175</c:v>
                </c:pt>
                <c:pt idx="1357">
                  <c:v>0.93951799750878962</c:v>
                </c:pt>
                <c:pt idx="1358">
                  <c:v>0.93987360613767412</c:v>
                </c:pt>
                <c:pt idx="1359">
                  <c:v>0.9402294840650246</c:v>
                </c:pt>
                <c:pt idx="1360">
                  <c:v>0.9405856315968677</c:v>
                </c:pt>
                <c:pt idx="1361">
                  <c:v>0.9409420490396857</c:v>
                </c:pt>
                <c:pt idx="1362">
                  <c:v>0.94129873670042863</c:v>
                </c:pt>
                <c:pt idx="1363">
                  <c:v>0.94165569488651302</c:v>
                </c:pt>
                <c:pt idx="1364">
                  <c:v>0.94201292390581559</c:v>
                </c:pt>
                <c:pt idx="1365">
                  <c:v>0.94237042406669069</c:v>
                </c:pt>
                <c:pt idx="1366">
                  <c:v>0.94272819567795352</c:v>
                </c:pt>
                <c:pt idx="1367">
                  <c:v>0.94308623904889266</c:v>
                </c:pt>
                <c:pt idx="1368">
                  <c:v>0.94344455448925924</c:v>
                </c:pt>
                <c:pt idx="1369">
                  <c:v>0.94380314230928564</c:v>
                </c:pt>
                <c:pt idx="1370">
                  <c:v>0.94416200281966856</c:v>
                </c:pt>
                <c:pt idx="1371">
                  <c:v>0.94452113633158497</c:v>
                </c:pt>
                <c:pt idx="1372">
                  <c:v>0.94488054315667069</c:v>
                </c:pt>
                <c:pt idx="1373">
                  <c:v>0.94524022360705373</c:v>
                </c:pt>
                <c:pt idx="1374">
                  <c:v>0.9456001779953277</c:v>
                </c:pt>
                <c:pt idx="1375">
                  <c:v>0.94596040663456582</c:v>
                </c:pt>
                <c:pt idx="1376">
                  <c:v>0.94632090983831152</c:v>
                </c:pt>
                <c:pt idx="1377">
                  <c:v>0.94668168792060003</c:v>
                </c:pt>
                <c:pt idx="1378">
                  <c:v>0.94704274119593057</c:v>
                </c:pt>
                <c:pt idx="1379">
                  <c:v>0.94740406997929427</c:v>
                </c:pt>
                <c:pt idx="1380">
                  <c:v>0.94776567458615835</c:v>
                </c:pt>
                <c:pt idx="1381">
                  <c:v>0.94812755533246651</c:v>
                </c:pt>
                <c:pt idx="1382">
                  <c:v>0.94848971253465664</c:v>
                </c:pt>
                <c:pt idx="1383">
                  <c:v>0.94885214650964089</c:v>
                </c:pt>
                <c:pt idx="1384">
                  <c:v>0.9492148575748226</c:v>
                </c:pt>
                <c:pt idx="1385">
                  <c:v>0.94957784604808249</c:v>
                </c:pt>
                <c:pt idx="1386">
                  <c:v>0.94994111224779565</c:v>
                </c:pt>
                <c:pt idx="1387">
                  <c:v>0.95030465649281881</c:v>
                </c:pt>
                <c:pt idx="1388">
                  <c:v>0.95066847910250063</c:v>
                </c:pt>
                <c:pt idx="1389">
                  <c:v>0.95103258039667948</c:v>
                </c:pt>
                <c:pt idx="1390">
                  <c:v>0.95139696069568214</c:v>
                </c:pt>
                <c:pt idx="1391">
                  <c:v>0.95176162032032574</c:v>
                </c:pt>
                <c:pt idx="1392">
                  <c:v>0.9521265595919205</c:v>
                </c:pt>
                <c:pt idx="1393">
                  <c:v>0.95249177883227076</c:v>
                </c:pt>
                <c:pt idx="1394">
                  <c:v>0.95285727836367484</c:v>
                </c:pt>
                <c:pt idx="1395">
                  <c:v>0.95322305850891764</c:v>
                </c:pt>
                <c:pt idx="1396">
                  <c:v>0.95358911959129433</c:v>
                </c:pt>
                <c:pt idx="1397">
                  <c:v>0.95395546193458902</c:v>
                </c:pt>
                <c:pt idx="1398">
                  <c:v>0.95432208586307843</c:v>
                </c:pt>
                <c:pt idx="1399">
                  <c:v>0.95468899170154942</c:v>
                </c:pt>
                <c:pt idx="1400">
                  <c:v>0.95505617977528057</c:v>
                </c:pt>
                <c:pt idx="1401">
                  <c:v>0.95542365041005395</c:v>
                </c:pt>
                <c:pt idx="1402">
                  <c:v>0.95579140393215345</c:v>
                </c:pt>
                <c:pt idx="1403">
                  <c:v>0.95615944066836145</c:v>
                </c:pt>
                <c:pt idx="1404">
                  <c:v>0.95652776094596437</c:v>
                </c:pt>
                <c:pt idx="1405">
                  <c:v>0.95689636509276521</c:v>
                </c:pt>
                <c:pt idx="1406">
                  <c:v>0.95726525343705871</c:v>
                </c:pt>
                <c:pt idx="1407">
                  <c:v>0.95763442630764761</c:v>
                </c:pt>
                <c:pt idx="1408">
                  <c:v>0.95800388403384662</c:v>
                </c:pt>
                <c:pt idx="1409">
                  <c:v>0.95837362694547845</c:v>
                </c:pt>
                <c:pt idx="1410">
                  <c:v>0.95874365537286865</c:v>
                </c:pt>
                <c:pt idx="1411">
                  <c:v>0.95911396964686357</c:v>
                </c:pt>
                <c:pt idx="1412">
                  <c:v>0.95948457009881383</c:v>
                </c:pt>
                <c:pt idx="1413">
                  <c:v>0.95985545706058806</c:v>
                </c:pt>
                <c:pt idx="1414">
                  <c:v>0.96022663086455162</c:v>
                </c:pt>
                <c:pt idx="1415">
                  <c:v>0.96059809184360923</c:v>
                </c:pt>
                <c:pt idx="1416">
                  <c:v>0.96096984033116495</c:v>
                </c:pt>
                <c:pt idx="1417">
                  <c:v>0.96134187666114601</c:v>
                </c:pt>
                <c:pt idx="1418">
                  <c:v>0.96171420116798234</c:v>
                </c:pt>
                <c:pt idx="1419">
                  <c:v>0.96208681418664466</c:v>
                </c:pt>
                <c:pt idx="1420">
                  <c:v>0.9624597160526086</c:v>
                </c:pt>
                <c:pt idx="1421">
                  <c:v>0.96283290710187364</c:v>
                </c:pt>
                <c:pt idx="1422">
                  <c:v>0.96320638767095756</c:v>
                </c:pt>
                <c:pt idx="1423">
                  <c:v>0.96358015809690656</c:v>
                </c:pt>
                <c:pt idx="1424">
                  <c:v>0.9639542187172867</c:v>
                </c:pt>
                <c:pt idx="1425">
                  <c:v>0.96432856987018634</c:v>
                </c:pt>
                <c:pt idx="1426">
                  <c:v>0.96470321189422303</c:v>
                </c:pt>
                <c:pt idx="1427">
                  <c:v>0.96507814512853873</c:v>
                </c:pt>
                <c:pt idx="1428">
                  <c:v>0.96545336991280128</c:v>
                </c:pt>
                <c:pt idx="1429">
                  <c:v>0.96582888658721677</c:v>
                </c:pt>
                <c:pt idx="1430">
                  <c:v>0.96620469549250265</c:v>
                </c:pt>
                <c:pt idx="1431">
                  <c:v>0.9665807969699215</c:v>
                </c:pt>
                <c:pt idx="1432">
                  <c:v>0.96695719136126557</c:v>
                </c:pt>
                <c:pt idx="1433">
                  <c:v>0.9673338790088547</c:v>
                </c:pt>
                <c:pt idx="1434">
                  <c:v>0.96771086025554665</c:v>
                </c:pt>
                <c:pt idx="1435">
                  <c:v>0.9680881354447296</c:v>
                </c:pt>
                <c:pt idx="1436">
                  <c:v>0.96846570492033146</c:v>
                </c:pt>
                <c:pt idx="1437">
                  <c:v>0.96884356902681623</c:v>
                </c:pt>
                <c:pt idx="1438">
                  <c:v>0.96922172810918661</c:v>
                </c:pt>
                <c:pt idx="1439">
                  <c:v>0.96960018251297564</c:v>
                </c:pt>
                <c:pt idx="1440">
                  <c:v>0.96997893258427315</c:v>
                </c:pt>
                <c:pt idx="1441">
                  <c:v>0.97035797866968765</c:v>
                </c:pt>
                <c:pt idx="1442">
                  <c:v>0.97073732111639133</c:v>
                </c:pt>
                <c:pt idx="1443">
                  <c:v>0.97111696027208783</c:v>
                </c:pt>
                <c:pt idx="1444">
                  <c:v>0.9714968964850289</c:v>
                </c:pt>
                <c:pt idx="1445">
                  <c:v>0.97187713010400545</c:v>
                </c:pt>
                <c:pt idx="1446">
                  <c:v>0.97225766147835968</c:v>
                </c:pt>
                <c:pt idx="1447">
                  <c:v>0.9726384909579826</c:v>
                </c:pt>
                <c:pt idx="1448">
                  <c:v>0.97301961889331257</c:v>
                </c:pt>
                <c:pt idx="1449">
                  <c:v>0.97340104563533092</c:v>
                </c:pt>
                <c:pt idx="1450">
                  <c:v>0.97378277153558213</c:v>
                </c:pt>
                <c:pt idx="1451">
                  <c:v>0.97416479694614722</c:v>
                </c:pt>
                <c:pt idx="1452">
                  <c:v>0.97454712221967565</c:v>
                </c:pt>
                <c:pt idx="1453">
                  <c:v>0.97492974770935581</c:v>
                </c:pt>
                <c:pt idx="1454">
                  <c:v>0.97531267376894248</c:v>
                </c:pt>
                <c:pt idx="1455">
                  <c:v>0.9756959007527426</c:v>
                </c:pt>
                <c:pt idx="1456">
                  <c:v>0.97607942901561762</c:v>
                </c:pt>
                <c:pt idx="1457">
                  <c:v>0.97646325891298769</c:v>
                </c:pt>
                <c:pt idx="1458">
                  <c:v>0.97684739080083771</c:v>
                </c:pt>
                <c:pt idx="1459">
                  <c:v>0.9772318250357066</c:v>
                </c:pt>
                <c:pt idx="1460">
                  <c:v>0.97761656197469593</c:v>
                </c:pt>
                <c:pt idx="1461">
                  <c:v>0.97800160197547625</c:v>
                </c:pt>
                <c:pt idx="1462">
                  <c:v>0.97838694539626569</c:v>
                </c:pt>
                <c:pt idx="1463">
                  <c:v>0.97877259259587646</c:v>
                </c:pt>
                <c:pt idx="1464">
                  <c:v>0.9791585439336471</c:v>
                </c:pt>
                <c:pt idx="1465">
                  <c:v>0.97954479976951869</c:v>
                </c:pt>
                <c:pt idx="1466">
                  <c:v>0.97993136046398321</c:v>
                </c:pt>
                <c:pt idx="1467">
                  <c:v>0.98031822637810162</c:v>
                </c:pt>
                <c:pt idx="1468">
                  <c:v>0.98070539787351163</c:v>
                </c:pt>
                <c:pt idx="1469">
                  <c:v>0.98109287531241807</c:v>
                </c:pt>
                <c:pt idx="1470">
                  <c:v>0.98148065905759996</c:v>
                </c:pt>
                <c:pt idx="1471">
                  <c:v>0.9818687494724101</c:v>
                </c:pt>
                <c:pt idx="1472">
                  <c:v>0.98225714692077937</c:v>
                </c:pt>
                <c:pt idx="1473">
                  <c:v>0.9826458517672062</c:v>
                </c:pt>
                <c:pt idx="1474">
                  <c:v>0.98303486437677368</c:v>
                </c:pt>
                <c:pt idx="1475">
                  <c:v>0.98342418511513863</c:v>
                </c:pt>
                <c:pt idx="1476">
                  <c:v>0.98381381434854664</c:v>
                </c:pt>
                <c:pt idx="1477">
                  <c:v>0.98420375244380964</c:v>
                </c:pt>
                <c:pt idx="1478">
                  <c:v>0.98459399976832851</c:v>
                </c:pt>
                <c:pt idx="1479">
                  <c:v>0.98498455669009688</c:v>
                </c:pt>
                <c:pt idx="1480">
                  <c:v>0.98537542357767061</c:v>
                </c:pt>
                <c:pt idx="1481">
                  <c:v>0.98576660080020828</c:v>
                </c:pt>
                <c:pt idx="1482">
                  <c:v>0.98615808872745181</c:v>
                </c:pt>
                <c:pt idx="1483">
                  <c:v>0.98654988772972951</c:v>
                </c:pt>
                <c:pt idx="1484">
                  <c:v>0.98694199817795258</c:v>
                </c:pt>
                <c:pt idx="1485">
                  <c:v>0.98733442044363029</c:v>
                </c:pt>
                <c:pt idx="1486">
                  <c:v>0.98772715489885843</c:v>
                </c:pt>
                <c:pt idx="1487">
                  <c:v>0.98812020191632544</c:v>
                </c:pt>
                <c:pt idx="1488">
                  <c:v>0.98851356186931494</c:v>
                </c:pt>
                <c:pt idx="1489">
                  <c:v>0.98890723513171241</c:v>
                </c:pt>
                <c:pt idx="1490">
                  <c:v>0.98930122207798021</c:v>
                </c:pt>
                <c:pt idx="1491">
                  <c:v>0.98969552308319553</c:v>
                </c:pt>
                <c:pt idx="1492">
                  <c:v>0.99009013852301864</c:v>
                </c:pt>
                <c:pt idx="1493">
                  <c:v>0.99048506877372389</c:v>
                </c:pt>
                <c:pt idx="1494">
                  <c:v>0.9908803142121827</c:v>
                </c:pt>
                <c:pt idx="1495">
                  <c:v>0.99127587521586025</c:v>
                </c:pt>
                <c:pt idx="1496">
                  <c:v>0.99167175216283165</c:v>
                </c:pt>
                <c:pt idx="1497">
                  <c:v>0.99206794543177357</c:v>
                </c:pt>
                <c:pt idx="1498">
                  <c:v>0.99246445540197037</c:v>
                </c:pt>
                <c:pt idx="1499">
                  <c:v>0.99286128245331062</c:v>
                </c:pt>
                <c:pt idx="1500">
                  <c:v>0.99325842696629196</c:v>
                </c:pt>
                <c:pt idx="1501">
                  <c:v>0.99365588932202087</c:v>
                </c:pt>
                <c:pt idx="1502">
                  <c:v>0.99405366990221056</c:v>
                </c:pt>
                <c:pt idx="1503">
                  <c:v>0.99445176908919919</c:v>
                </c:pt>
                <c:pt idx="1504">
                  <c:v>0.99485018726591656</c:v>
                </c:pt>
                <c:pt idx="1505">
                  <c:v>0.99524892481592186</c:v>
                </c:pt>
                <c:pt idx="1506">
                  <c:v>0.99564798212339001</c:v>
                </c:pt>
                <c:pt idx="1507">
                  <c:v>0.99604735957309665</c:v>
                </c:pt>
                <c:pt idx="1508">
                  <c:v>0.9964470575504536</c:v>
                </c:pt>
                <c:pt idx="1509">
                  <c:v>0.99684707644148396</c:v>
                </c:pt>
                <c:pt idx="1510">
                  <c:v>0.99724741663282512</c:v>
                </c:pt>
                <c:pt idx="1511">
                  <c:v>0.99764807851174375</c:v>
                </c:pt>
                <c:pt idx="1512">
                  <c:v>0.99804906246613134</c:v>
                </c:pt>
                <c:pt idx="1513">
                  <c:v>0.99845036888449057</c:v>
                </c:pt>
                <c:pt idx="1514">
                  <c:v>0.99885199815596548</c:v>
                </c:pt>
                <c:pt idx="1515">
                  <c:v>0.99925395067031386</c:v>
                </c:pt>
                <c:pt idx="1516">
                  <c:v>0.99965622681792476</c:v>
                </c:pt>
                <c:pt idx="1517">
                  <c:v>1.0000588269898278</c:v>
                </c:pt>
                <c:pt idx="1518">
                  <c:v>1.0004617515776477</c:v>
                </c:pt>
                <c:pt idx="1519">
                  <c:v>1.0008650009736919</c:v>
                </c:pt>
                <c:pt idx="1520">
                  <c:v>1.001268575570859</c:v>
                </c:pt>
                <c:pt idx="1521">
                  <c:v>1.0016724757626978</c:v>
                </c:pt>
                <c:pt idx="1522">
                  <c:v>1.002076701943394</c:v>
                </c:pt>
                <c:pt idx="1523">
                  <c:v>1.0024812545077635</c:v>
                </c:pt>
                <c:pt idx="1524">
                  <c:v>1.002886133851268</c:v>
                </c:pt>
                <c:pt idx="1525">
                  <c:v>1.0032913403699846</c:v>
                </c:pt>
                <c:pt idx="1526">
                  <c:v>1.0036968744606818</c:v>
                </c:pt>
                <c:pt idx="1527">
                  <c:v>1.0041027365207198</c:v>
                </c:pt>
                <c:pt idx="1528">
                  <c:v>1.0045089269481147</c:v>
                </c:pt>
                <c:pt idx="1529">
                  <c:v>1.0049154461415373</c:v>
                </c:pt>
                <c:pt idx="1530">
                  <c:v>1.0053222945002958</c:v>
                </c:pt>
                <c:pt idx="1531">
                  <c:v>1.0057294724243475</c:v>
                </c:pt>
                <c:pt idx="1532">
                  <c:v>1.0061369803143152</c:v>
                </c:pt>
                <c:pt idx="1533">
                  <c:v>1.006544818571435</c:v>
                </c:pt>
                <c:pt idx="1534">
                  <c:v>1.00695298759762</c:v>
                </c:pt>
                <c:pt idx="1535">
                  <c:v>1.007361487795422</c:v>
                </c:pt>
                <c:pt idx="1536">
                  <c:v>1.0077703195680718</c:v>
                </c:pt>
                <c:pt idx="1537">
                  <c:v>1.0081794833194178</c:v>
                </c:pt>
                <c:pt idx="1538">
                  <c:v>1.0085889794539959</c:v>
                </c:pt>
                <c:pt idx="1539">
                  <c:v>1.0089988083769728</c:v>
                </c:pt>
                <c:pt idx="1540">
                  <c:v>1.0094089704941978</c:v>
                </c:pt>
                <c:pt idx="1541">
                  <c:v>1.0098194662121718</c:v>
                </c:pt>
                <c:pt idx="1542">
                  <c:v>1.0102302959380514</c:v>
                </c:pt>
                <c:pt idx="1543">
                  <c:v>1.0106414600796618</c:v>
                </c:pt>
                <c:pt idx="1544">
                  <c:v>1.0110529590454926</c:v>
                </c:pt>
                <c:pt idx="1545">
                  <c:v>1.011464793244689</c:v>
                </c:pt>
                <c:pt idx="1546">
                  <c:v>1.0118769630870939</c:v>
                </c:pt>
                <c:pt idx="1547">
                  <c:v>1.0122894689831761</c:v>
                </c:pt>
                <c:pt idx="1548">
                  <c:v>1.0127023113440978</c:v>
                </c:pt>
                <c:pt idx="1549">
                  <c:v>1.013115490581693</c:v>
                </c:pt>
                <c:pt idx="1550">
                  <c:v>1.0135290071084546</c:v>
                </c:pt>
                <c:pt idx="1551">
                  <c:v>1.0139428613375785</c:v>
                </c:pt>
                <c:pt idx="1552">
                  <c:v>1.0143570536828963</c:v>
                </c:pt>
                <c:pt idx="1553">
                  <c:v>1.014771584558942</c:v>
                </c:pt>
                <c:pt idx="1554">
                  <c:v>1.0151864543809199</c:v>
                </c:pt>
                <c:pt idx="1555">
                  <c:v>1.0156016635647156</c:v>
                </c:pt>
                <c:pt idx="1556">
                  <c:v>1.0160172125268945</c:v>
                </c:pt>
                <c:pt idx="1557">
                  <c:v>1.0164331016847041</c:v>
                </c:pt>
                <c:pt idx="1558">
                  <c:v>1.0168493314560729</c:v>
                </c:pt>
                <c:pt idx="1559">
                  <c:v>1.0172659022596178</c:v>
                </c:pt>
                <c:pt idx="1560">
                  <c:v>1.0176828145146433</c:v>
                </c:pt>
                <c:pt idx="1561">
                  <c:v>1.0181000686411361</c:v>
                </c:pt>
                <c:pt idx="1562">
                  <c:v>1.0185176650597745</c:v>
                </c:pt>
                <c:pt idx="1563">
                  <c:v>1.0189356041919286</c:v>
                </c:pt>
                <c:pt idx="1564">
                  <c:v>1.0193538864596594</c:v>
                </c:pt>
                <c:pt idx="1565">
                  <c:v>1.0197725122857209</c:v>
                </c:pt>
                <c:pt idx="1566">
                  <c:v>1.0201914820935618</c:v>
                </c:pt>
                <c:pt idx="1567">
                  <c:v>1.0206107963073279</c:v>
                </c:pt>
                <c:pt idx="1568">
                  <c:v>1.0210304553518619</c:v>
                </c:pt>
                <c:pt idx="1569">
                  <c:v>1.0214504596527081</c:v>
                </c:pt>
                <c:pt idx="1570">
                  <c:v>1.0218708096361029</c:v>
                </c:pt>
                <c:pt idx="1571">
                  <c:v>1.0222915057289956</c:v>
                </c:pt>
                <c:pt idx="1572">
                  <c:v>1.022712548359032</c:v>
                </c:pt>
                <c:pt idx="1573">
                  <c:v>1.0231339379545652</c:v>
                </c:pt>
                <c:pt idx="1574">
                  <c:v>1.0235556749446537</c:v>
                </c:pt>
                <c:pt idx="1575">
                  <c:v>1.0239777597590638</c:v>
                </c:pt>
                <c:pt idx="1576">
                  <c:v>1.0244001928282715</c:v>
                </c:pt>
                <c:pt idx="1577">
                  <c:v>1.0248229745834625</c:v>
                </c:pt>
                <c:pt idx="1578">
                  <c:v>1.025246105456536</c:v>
                </c:pt>
                <c:pt idx="1579">
                  <c:v>1.0256695858800999</c:v>
                </c:pt>
                <c:pt idx="1580">
                  <c:v>1.0260934162874884</c:v>
                </c:pt>
                <c:pt idx="1581">
                  <c:v>1.026517597112746</c:v>
                </c:pt>
                <c:pt idx="1582">
                  <c:v>1.026942128790628</c:v>
                </c:pt>
                <c:pt idx="1583">
                  <c:v>1.027367011756612</c:v>
                </c:pt>
                <c:pt idx="1584">
                  <c:v>1.0277922464469078</c:v>
                </c:pt>
                <c:pt idx="1585">
                  <c:v>1.0282178332984424</c:v>
                </c:pt>
                <c:pt idx="1586">
                  <c:v>1.0286437727488524</c:v>
                </c:pt>
                <c:pt idx="1587">
                  <c:v>1.0290700652365241</c:v>
                </c:pt>
                <c:pt idx="1588">
                  <c:v>1.0294967112005498</c:v>
                </c:pt>
                <c:pt idx="1589">
                  <c:v>1.029923711080764</c:v>
                </c:pt>
                <c:pt idx="1590">
                  <c:v>1.0303510653177301</c:v>
                </c:pt>
                <c:pt idx="1591">
                  <c:v>1.0307787743527321</c:v>
                </c:pt>
                <c:pt idx="1592">
                  <c:v>1.0312068386277951</c:v>
                </c:pt>
                <c:pt idx="1593">
                  <c:v>1.031635258585675</c:v>
                </c:pt>
                <c:pt idx="1594">
                  <c:v>1.0320640346698795</c:v>
                </c:pt>
                <c:pt idx="1595">
                  <c:v>1.0324931673246278</c:v>
                </c:pt>
                <c:pt idx="1596">
                  <c:v>1.0329226569948926</c:v>
                </c:pt>
                <c:pt idx="1597">
                  <c:v>1.0333525041264</c:v>
                </c:pt>
                <c:pt idx="1598">
                  <c:v>1.0337827091655829</c:v>
                </c:pt>
                <c:pt idx="1599">
                  <c:v>1.0342132725596538</c:v>
                </c:pt>
                <c:pt idx="1600">
                  <c:v>1.0346441947565541</c:v>
                </c:pt>
                <c:pt idx="1601">
                  <c:v>1.0350754762049728</c:v>
                </c:pt>
                <c:pt idx="1602">
                  <c:v>1.0355071173543478</c:v>
                </c:pt>
                <c:pt idx="1603">
                  <c:v>1.0359391186548685</c:v>
                </c:pt>
                <c:pt idx="1604">
                  <c:v>1.0363714805574802</c:v>
                </c:pt>
                <c:pt idx="1605">
                  <c:v>1.0368042035138738</c:v>
                </c:pt>
                <c:pt idx="1606">
                  <c:v>1.0372372879764922</c:v>
                </c:pt>
                <c:pt idx="1607">
                  <c:v>1.0376707343985501</c:v>
                </c:pt>
                <c:pt idx="1608">
                  <c:v>1.0381045432340008</c:v>
                </c:pt>
                <c:pt idx="1609">
                  <c:v>1.03853871493757</c:v>
                </c:pt>
                <c:pt idx="1610">
                  <c:v>1.0389732499647406</c:v>
                </c:pt>
                <c:pt idx="1611">
                  <c:v>1.0394081487717581</c:v>
                </c:pt>
                <c:pt idx="1612">
                  <c:v>1.0398434118156319</c:v>
                </c:pt>
                <c:pt idx="1613">
                  <c:v>1.040279039554139</c:v>
                </c:pt>
                <c:pt idx="1614">
                  <c:v>1.0407150324458221</c:v>
                </c:pt>
                <c:pt idx="1615">
                  <c:v>1.0411513909499874</c:v>
                </c:pt>
                <c:pt idx="1616">
                  <c:v>1.0415881155267341</c:v>
                </c:pt>
                <c:pt idx="1617">
                  <c:v>1.0420252066368989</c:v>
                </c:pt>
                <c:pt idx="1618">
                  <c:v>1.04246266474212</c:v>
                </c:pt>
                <c:pt idx="1619">
                  <c:v>1.0429004903047998</c:v>
                </c:pt>
                <c:pt idx="1620">
                  <c:v>1.0433386837881218</c:v>
                </c:pt>
                <c:pt idx="1621">
                  <c:v>1.0437772456560446</c:v>
                </c:pt>
                <c:pt idx="1622">
                  <c:v>1.0442161763733133</c:v>
                </c:pt>
                <c:pt idx="1623">
                  <c:v>1.0446554764054401</c:v>
                </c:pt>
                <c:pt idx="1624">
                  <c:v>1.0450951462187421</c:v>
                </c:pt>
                <c:pt idx="1625">
                  <c:v>1.0455351862803075</c:v>
                </c:pt>
                <c:pt idx="1626">
                  <c:v>1.0459755970580158</c:v>
                </c:pt>
                <c:pt idx="1627">
                  <c:v>1.0464163790205361</c:v>
                </c:pt>
                <c:pt idx="1628">
                  <c:v>1.0468575326373262</c:v>
                </c:pt>
                <c:pt idx="1629">
                  <c:v>1.0472990583786255</c:v>
                </c:pt>
                <c:pt idx="1630">
                  <c:v>1.0477409567154978</c:v>
                </c:pt>
                <c:pt idx="1631">
                  <c:v>1.0481832281197681</c:v>
                </c:pt>
                <c:pt idx="1632">
                  <c:v>1.0486258730640752</c:v>
                </c:pt>
                <c:pt idx="1633">
                  <c:v>1.0490688920218538</c:v>
                </c:pt>
                <c:pt idx="1634">
                  <c:v>1.0495122854673398</c:v>
                </c:pt>
                <c:pt idx="1635">
                  <c:v>1.049956053875573</c:v>
                </c:pt>
                <c:pt idx="1636">
                  <c:v>1.0504001977223898</c:v>
                </c:pt>
                <c:pt idx="1637">
                  <c:v>1.0508447174844331</c:v>
                </c:pt>
                <c:pt idx="1638">
                  <c:v>1.0512896136391696</c:v>
                </c:pt>
                <c:pt idx="1639">
                  <c:v>1.0517348866648546</c:v>
                </c:pt>
                <c:pt idx="1640">
                  <c:v>1.0521805370405641</c:v>
                </c:pt>
                <c:pt idx="1641">
                  <c:v>1.0526265652461764</c:v>
                </c:pt>
                <c:pt idx="1642">
                  <c:v>1.0530729717623961</c:v>
                </c:pt>
                <c:pt idx="1643">
                  <c:v>1.0535197570707378</c:v>
                </c:pt>
                <c:pt idx="1644">
                  <c:v>1.0539669216535361</c:v>
                </c:pt>
                <c:pt idx="1645">
                  <c:v>1.0544144659939405</c:v>
                </c:pt>
                <c:pt idx="1646">
                  <c:v>1.0548623905759258</c:v>
                </c:pt>
                <c:pt idx="1647">
                  <c:v>1.0553106958842848</c:v>
                </c:pt>
                <c:pt idx="1648">
                  <c:v>1.055759382404643</c:v>
                </c:pt>
                <c:pt idx="1649">
                  <c:v>1.0562084506234497</c:v>
                </c:pt>
                <c:pt idx="1650">
                  <c:v>1.0566579010279737</c:v>
                </c:pt>
                <c:pt idx="1651">
                  <c:v>1.0571077341063171</c:v>
                </c:pt>
                <c:pt idx="1652">
                  <c:v>1.0575579503474148</c:v>
                </c:pt>
                <c:pt idx="1653">
                  <c:v>1.0580085502410441</c:v>
                </c:pt>
                <c:pt idx="1654">
                  <c:v>1.0584595342778091</c:v>
                </c:pt>
                <c:pt idx="1655">
                  <c:v>1.0589109029491388</c:v>
                </c:pt>
                <c:pt idx="1656">
                  <c:v>1.0593626567473238</c:v>
                </c:pt>
                <c:pt idx="1657">
                  <c:v>1.0598147961654794</c:v>
                </c:pt>
                <c:pt idx="1658">
                  <c:v>1.0602673216975829</c:v>
                </c:pt>
                <c:pt idx="1659">
                  <c:v>1.0607202338384154</c:v>
                </c:pt>
                <c:pt idx="1660">
                  <c:v>1.061173533083646</c:v>
                </c:pt>
                <c:pt idx="1661">
                  <c:v>1.0616272199297692</c:v>
                </c:pt>
                <c:pt idx="1662">
                  <c:v>1.0620812948741358</c:v>
                </c:pt>
                <c:pt idx="1663">
                  <c:v>1.0625357584149433</c:v>
                </c:pt>
                <c:pt idx="1664">
                  <c:v>1.0629906110512539</c:v>
                </c:pt>
                <c:pt idx="1665">
                  <c:v>1.0634458532829678</c:v>
                </c:pt>
                <c:pt idx="1666">
                  <c:v>1.0639014856108495</c:v>
                </c:pt>
                <c:pt idx="1667">
                  <c:v>1.0643575085365398</c:v>
                </c:pt>
                <c:pt idx="1668">
                  <c:v>1.0648139225624915</c:v>
                </c:pt>
                <c:pt idx="1669">
                  <c:v>1.0652707281920764</c:v>
                </c:pt>
                <c:pt idx="1670">
                  <c:v>1.0657279259294978</c:v>
                </c:pt>
                <c:pt idx="1671">
                  <c:v>1.0661855162798359</c:v>
                </c:pt>
                <c:pt idx="1672">
                  <c:v>1.0666434997490251</c:v>
                </c:pt>
                <c:pt idx="1673">
                  <c:v>1.0671018768438891</c:v>
                </c:pt>
                <c:pt idx="1674">
                  <c:v>1.0675606480721056</c:v>
                </c:pt>
                <c:pt idx="1675">
                  <c:v>1.0680198139422501</c:v>
                </c:pt>
                <c:pt idx="1676">
                  <c:v>1.0684793749637429</c:v>
                </c:pt>
                <c:pt idx="1677">
                  <c:v>1.068939331646892</c:v>
                </c:pt>
                <c:pt idx="1678">
                  <c:v>1.0693996845028946</c:v>
                </c:pt>
                <c:pt idx="1679">
                  <c:v>1.0698604340438302</c:v>
                </c:pt>
                <c:pt idx="1680">
                  <c:v>1.0703215807826418</c:v>
                </c:pt>
                <c:pt idx="1681">
                  <c:v>1.0707831252331741</c:v>
                </c:pt>
                <c:pt idx="1682">
                  <c:v>1.0712450679101511</c:v>
                </c:pt>
                <c:pt idx="1683">
                  <c:v>1.0717074093291878</c:v>
                </c:pt>
                <c:pt idx="1684">
                  <c:v>1.0721701500067953</c:v>
                </c:pt>
                <c:pt idx="1685">
                  <c:v>1.0726332904603553</c:v>
                </c:pt>
                <c:pt idx="1686">
                  <c:v>1.0730968312081806</c:v>
                </c:pt>
                <c:pt idx="1687">
                  <c:v>1.0735607727694416</c:v>
                </c:pt>
                <c:pt idx="1688">
                  <c:v>1.0740251156642431</c:v>
                </c:pt>
                <c:pt idx="1689">
                  <c:v>1.0744898604135606</c:v>
                </c:pt>
                <c:pt idx="1690">
                  <c:v>1.0749550075392769</c:v>
                </c:pt>
                <c:pt idx="1691">
                  <c:v>1.07542055756419</c:v>
                </c:pt>
                <c:pt idx="1692">
                  <c:v>1.0758865110120148</c:v>
                </c:pt>
                <c:pt idx="1693">
                  <c:v>1.0763528684073425</c:v>
                </c:pt>
                <c:pt idx="1694">
                  <c:v>1.0768196302756854</c:v>
                </c:pt>
                <c:pt idx="1695">
                  <c:v>1.0772867971434796</c:v>
                </c:pt>
                <c:pt idx="1696">
                  <c:v>1.0777543695380771</c:v>
                </c:pt>
                <c:pt idx="1697">
                  <c:v>1.0782223479877246</c:v>
                </c:pt>
                <c:pt idx="1698">
                  <c:v>1.0786907330216029</c:v>
                </c:pt>
                <c:pt idx="1699">
                  <c:v>1.0791595251698101</c:v>
                </c:pt>
                <c:pt idx="1700">
                  <c:v>1.0796287249633609</c:v>
                </c:pt>
                <c:pt idx="1701">
                  <c:v>1.080098332934202</c:v>
                </c:pt>
                <c:pt idx="1702">
                  <c:v>1.0805683496152001</c:v>
                </c:pt>
                <c:pt idx="1703">
                  <c:v>1.0810387755401518</c:v>
                </c:pt>
                <c:pt idx="1704">
                  <c:v>1.0815096112437848</c:v>
                </c:pt>
                <c:pt idx="1705">
                  <c:v>1.0819808572617562</c:v>
                </c:pt>
                <c:pt idx="1706">
                  <c:v>1.0824525141306622</c:v>
                </c:pt>
                <c:pt idx="1707">
                  <c:v>1.0829245823880198</c:v>
                </c:pt>
                <c:pt idx="1708">
                  <c:v>1.0833970625723079</c:v>
                </c:pt>
                <c:pt idx="1709">
                  <c:v>1.0838699552229243</c:v>
                </c:pt>
                <c:pt idx="1710">
                  <c:v>1.0843432608802321</c:v>
                </c:pt>
                <c:pt idx="1711">
                  <c:v>1.0848169800855101</c:v>
                </c:pt>
                <c:pt idx="1712">
                  <c:v>1.085291113381001</c:v>
                </c:pt>
                <c:pt idx="1713">
                  <c:v>1.0857656613098952</c:v>
                </c:pt>
                <c:pt idx="1714">
                  <c:v>1.0862406244163347</c:v>
                </c:pt>
                <c:pt idx="1715">
                  <c:v>1.0867160032453962</c:v>
                </c:pt>
                <c:pt idx="1716">
                  <c:v>1.0871917983431347</c:v>
                </c:pt>
                <c:pt idx="1717">
                  <c:v>1.0876680102565617</c:v>
                </c:pt>
                <c:pt idx="1718">
                  <c:v>1.0881446395336241</c:v>
                </c:pt>
                <c:pt idx="1719">
                  <c:v>1.0886216867232479</c:v>
                </c:pt>
                <c:pt idx="1720">
                  <c:v>1.0890991523753168</c:v>
                </c:pt>
                <c:pt idx="1721">
                  <c:v>1.089577037040689</c:v>
                </c:pt>
                <c:pt idx="1722">
                  <c:v>1.0900553412711755</c:v>
                </c:pt>
                <c:pt idx="1723">
                  <c:v>1.0905340656195566</c:v>
                </c:pt>
                <c:pt idx="1724">
                  <c:v>1.0910132106395998</c:v>
                </c:pt>
                <c:pt idx="1725">
                  <c:v>1.0914927768860361</c:v>
                </c:pt>
                <c:pt idx="1726">
                  <c:v>1.0919727649145701</c:v>
                </c:pt>
                <c:pt idx="1727">
                  <c:v>1.0924531752818911</c:v>
                </c:pt>
                <c:pt idx="1728">
                  <c:v>1.0929340085456558</c:v>
                </c:pt>
                <c:pt idx="1729">
                  <c:v>1.0934152652645224</c:v>
                </c:pt>
                <c:pt idx="1730">
                  <c:v>1.0938969459981178</c:v>
                </c:pt>
                <c:pt idx="1731">
                  <c:v>1.0943790513070648</c:v>
                </c:pt>
                <c:pt idx="1732">
                  <c:v>1.0948615817529674</c:v>
                </c:pt>
                <c:pt idx="1733">
                  <c:v>1.0953445378984255</c:v>
                </c:pt>
                <c:pt idx="1734">
                  <c:v>1.0958279203070302</c:v>
                </c:pt>
                <c:pt idx="1735">
                  <c:v>1.096311729543372</c:v>
                </c:pt>
                <c:pt idx="1736">
                  <c:v>1.0967959661730293</c:v>
                </c:pt>
                <c:pt idx="1737">
                  <c:v>1.0972806307625851</c:v>
                </c:pt>
                <c:pt idx="1738">
                  <c:v>1.097765723879633</c:v>
                </c:pt>
                <c:pt idx="1739">
                  <c:v>1.09825124609276</c:v>
                </c:pt>
                <c:pt idx="1740">
                  <c:v>1.0987371979715621</c:v>
                </c:pt>
                <c:pt idx="1741">
                  <c:v>1.0992235800866446</c:v>
                </c:pt>
                <c:pt idx="1742">
                  <c:v>1.0997103930096197</c:v>
                </c:pt>
                <c:pt idx="1743">
                  <c:v>1.1001976373131279</c:v>
                </c:pt>
                <c:pt idx="1744">
                  <c:v>1.1006853135708023</c:v>
                </c:pt>
                <c:pt idx="1745">
                  <c:v>1.1011734223573082</c:v>
                </c:pt>
                <c:pt idx="1746">
                  <c:v>1.1016619642483281</c:v>
                </c:pt>
                <c:pt idx="1747">
                  <c:v>1.1021509398205713</c:v>
                </c:pt>
                <c:pt idx="1748">
                  <c:v>1.1026403496517503</c:v>
                </c:pt>
                <c:pt idx="1749">
                  <c:v>1.1031301943206264</c:v>
                </c:pt>
                <c:pt idx="1750">
                  <c:v>1.1036204744069913</c:v>
                </c:pt>
                <c:pt idx="1751">
                  <c:v>1.1041111904916541</c:v>
                </c:pt>
                <c:pt idx="1752">
                  <c:v>1.1046023431564633</c:v>
                </c:pt>
                <c:pt idx="1753">
                  <c:v>1.1050939329843035</c:v>
                </c:pt>
                <c:pt idx="1754">
                  <c:v>1.1055859605590961</c:v>
                </c:pt>
                <c:pt idx="1755">
                  <c:v>1.1060784264658099</c:v>
                </c:pt>
                <c:pt idx="1756">
                  <c:v>1.1065713312904324</c:v>
                </c:pt>
                <c:pt idx="1757">
                  <c:v>1.107064675620028</c:v>
                </c:pt>
                <c:pt idx="1758">
                  <c:v>1.1075584600426984</c:v>
                </c:pt>
                <c:pt idx="1759">
                  <c:v>1.108052685147582</c:v>
                </c:pt>
                <c:pt idx="1760">
                  <c:v>1.10854735152488</c:v>
                </c:pt>
                <c:pt idx="1761">
                  <c:v>1.1090424597658481</c:v>
                </c:pt>
                <c:pt idx="1762">
                  <c:v>1.1095380104627928</c:v>
                </c:pt>
                <c:pt idx="1763">
                  <c:v>1.1100340042090879</c:v>
                </c:pt>
                <c:pt idx="1764">
                  <c:v>1.1105304415991635</c:v>
                </c:pt>
                <c:pt idx="1765">
                  <c:v>1.1110273232285179</c:v>
                </c:pt>
                <c:pt idx="1766">
                  <c:v>1.1115246496937019</c:v>
                </c:pt>
                <c:pt idx="1767">
                  <c:v>1.1120224215923593</c:v>
                </c:pt>
                <c:pt idx="1768">
                  <c:v>1.1125206395231766</c:v>
                </c:pt>
                <c:pt idx="1769">
                  <c:v>1.1130193040859391</c:v>
                </c:pt>
                <c:pt idx="1770">
                  <c:v>1.1135184158814933</c:v>
                </c:pt>
                <c:pt idx="1771">
                  <c:v>1.1140179755117761</c:v>
                </c:pt>
                <c:pt idx="1772">
                  <c:v>1.1145179835797756</c:v>
                </c:pt>
                <c:pt idx="1773">
                  <c:v>1.115018440689596</c:v>
                </c:pt>
                <c:pt idx="1774">
                  <c:v>1.1155193474464198</c:v>
                </c:pt>
                <c:pt idx="1775">
                  <c:v>1.1160207044565122</c:v>
                </c:pt>
                <c:pt idx="1776">
                  <c:v>1.1165225123272167</c:v>
                </c:pt>
                <c:pt idx="1777">
                  <c:v>1.117024771666995</c:v>
                </c:pt>
                <c:pt idx="1778">
                  <c:v>1.1175274830853872</c:v>
                </c:pt>
                <c:pt idx="1779">
                  <c:v>1.1180306471930348</c:v>
                </c:pt>
                <c:pt idx="1780">
                  <c:v>1.11853426460168</c:v>
                </c:pt>
                <c:pt idx="1781">
                  <c:v>1.1190383359241678</c:v>
                </c:pt>
                <c:pt idx="1782">
                  <c:v>1.1195428617744501</c:v>
                </c:pt>
                <c:pt idx="1783">
                  <c:v>1.1200478427675857</c:v>
                </c:pt>
                <c:pt idx="1784">
                  <c:v>1.1205532795197373</c:v>
                </c:pt>
                <c:pt idx="1785">
                  <c:v>1.1210591726481851</c:v>
                </c:pt>
                <c:pt idx="1786">
                  <c:v>1.1215655227713341</c:v>
                </c:pt>
                <c:pt idx="1787">
                  <c:v>1.1220723305086928</c:v>
                </c:pt>
                <c:pt idx="1788">
                  <c:v>1.1225795964808907</c:v>
                </c:pt>
                <c:pt idx="1789">
                  <c:v>1.1230873213096941</c:v>
                </c:pt>
                <c:pt idx="1790">
                  <c:v>1.1235955056179774</c:v>
                </c:pt>
                <c:pt idx="1791">
                  <c:v>1.1241041500297557</c:v>
                </c:pt>
                <c:pt idx="1792">
                  <c:v>1.1246132551701642</c:v>
                </c:pt>
                <c:pt idx="1793">
                  <c:v>1.125122821665488</c:v>
                </c:pt>
                <c:pt idx="1794">
                  <c:v>1.1256328501431234</c:v>
                </c:pt>
                <c:pt idx="1795">
                  <c:v>1.1261433412316268</c:v>
                </c:pt>
                <c:pt idx="1796">
                  <c:v>1.1266542955606758</c:v>
                </c:pt>
                <c:pt idx="1797">
                  <c:v>1.1271657137611122</c:v>
                </c:pt>
                <c:pt idx="1798">
                  <c:v>1.1276775964649091</c:v>
                </c:pt>
                <c:pt idx="1799">
                  <c:v>1.1281899443051941</c:v>
                </c:pt>
                <c:pt idx="1800">
                  <c:v>1.1287027579162421</c:v>
                </c:pt>
                <c:pt idx="1801">
                  <c:v>1.1292160379334835</c:v>
                </c:pt>
                <c:pt idx="1802">
                  <c:v>1.129729784993508</c:v>
                </c:pt>
                <c:pt idx="1803">
                  <c:v>1.1302439997340601</c:v>
                </c:pt>
                <c:pt idx="1804">
                  <c:v>1.1307586827940479</c:v>
                </c:pt>
                <c:pt idx="1805">
                  <c:v>1.1312738348135487</c:v>
                </c:pt>
                <c:pt idx="1806">
                  <c:v>1.131789456433788</c:v>
                </c:pt>
                <c:pt idx="1807">
                  <c:v>1.1323055482971867</c:v>
                </c:pt>
                <c:pt idx="1808">
                  <c:v>1.1328221110473222</c:v>
                </c:pt>
                <c:pt idx="1809">
                  <c:v>1.1333391453289499</c:v>
                </c:pt>
                <c:pt idx="1810">
                  <c:v>1.1338566517880047</c:v>
                </c:pt>
                <c:pt idx="1811">
                  <c:v>1.1343746310716001</c:v>
                </c:pt>
                <c:pt idx="1812">
                  <c:v>1.1348930838280302</c:v>
                </c:pt>
                <c:pt idx="1813">
                  <c:v>1.1354120107067849</c:v>
                </c:pt>
                <c:pt idx="1814">
                  <c:v>1.1359314123585218</c:v>
                </c:pt>
                <c:pt idx="1815">
                  <c:v>1.1364512894351166</c:v>
                </c:pt>
                <c:pt idx="1816">
                  <c:v>1.1369716425896164</c:v>
                </c:pt>
                <c:pt idx="1817">
                  <c:v>1.1374924724762849</c:v>
                </c:pt>
                <c:pt idx="1818">
                  <c:v>1.1380137797505683</c:v>
                </c:pt>
                <c:pt idx="1819">
                  <c:v>1.1385355650691105</c:v>
                </c:pt>
                <c:pt idx="1820">
                  <c:v>1.1390578290897904</c:v>
                </c:pt>
                <c:pt idx="1821">
                  <c:v>1.1395805724716521</c:v>
                </c:pt>
                <c:pt idx="1822">
                  <c:v>1.1401037958749898</c:v>
                </c:pt>
                <c:pt idx="1823">
                  <c:v>1.1406274999612946</c:v>
                </c:pt>
                <c:pt idx="1824">
                  <c:v>1.1411516853932584</c:v>
                </c:pt>
                <c:pt idx="1825">
                  <c:v>1.1416763528348153</c:v>
                </c:pt>
                <c:pt idx="1826">
                  <c:v>1.1422015029511181</c:v>
                </c:pt>
                <c:pt idx="1827">
                  <c:v>1.1427271364085325</c:v>
                </c:pt>
                <c:pt idx="1828">
                  <c:v>1.1432532538746456</c:v>
                </c:pt>
                <c:pt idx="1829">
                  <c:v>1.1437798560182999</c:v>
                </c:pt>
                <c:pt idx="1830">
                  <c:v>1.1443069435095541</c:v>
                </c:pt>
                <c:pt idx="1831">
                  <c:v>1.1448345170196963</c:v>
                </c:pt>
                <c:pt idx="1832">
                  <c:v>1.1453625772212781</c:v>
                </c:pt>
                <c:pt idx="1833">
                  <c:v>1.1458911247880621</c:v>
                </c:pt>
                <c:pt idx="1834">
                  <c:v>1.1464201603950741</c:v>
                </c:pt>
                <c:pt idx="1835">
                  <c:v>1.1469496847185821</c:v>
                </c:pt>
                <c:pt idx="1836">
                  <c:v>1.1474796984361038</c:v>
                </c:pt>
                <c:pt idx="1837">
                  <c:v>1.1480102022264123</c:v>
                </c:pt>
                <c:pt idx="1838">
                  <c:v>1.1485411967695329</c:v>
                </c:pt>
                <c:pt idx="1839">
                  <c:v>1.1490726827467521</c:v>
                </c:pt>
                <c:pt idx="1840">
                  <c:v>1.1496046608406159</c:v>
                </c:pt>
                <c:pt idx="1841">
                  <c:v>1.1501371317349418</c:v>
                </c:pt>
                <c:pt idx="1842">
                  <c:v>1.150670096114796</c:v>
                </c:pt>
                <c:pt idx="1843">
                  <c:v>1.1512035546665451</c:v>
                </c:pt>
                <c:pt idx="1844">
                  <c:v>1.1517375080777981</c:v>
                </c:pt>
                <c:pt idx="1845">
                  <c:v>1.1522719570374618</c:v>
                </c:pt>
                <c:pt idx="1846">
                  <c:v>1.1528069022357161</c:v>
                </c:pt>
                <c:pt idx="1847">
                  <c:v>1.1533423443640181</c:v>
                </c:pt>
                <c:pt idx="1848">
                  <c:v>1.1538782841151158</c:v>
                </c:pt>
                <c:pt idx="1849">
                  <c:v>1.1544147221830461</c:v>
                </c:pt>
                <c:pt idx="1850">
                  <c:v>1.1549516592631304</c:v>
                </c:pt>
                <c:pt idx="1851">
                  <c:v>1.1554890960519917</c:v>
                </c:pt>
                <c:pt idx="1852">
                  <c:v>1.15602703324755</c:v>
                </c:pt>
                <c:pt idx="1853">
                  <c:v>1.1565654715490141</c:v>
                </c:pt>
                <c:pt idx="1854">
                  <c:v>1.1571044116569105</c:v>
                </c:pt>
                <c:pt idx="1855">
                  <c:v>1.157643854273068</c:v>
                </c:pt>
                <c:pt idx="1856">
                  <c:v>1.1581838001006237</c:v>
                </c:pt>
                <c:pt idx="1857">
                  <c:v>1.1587242498440178</c:v>
                </c:pt>
                <c:pt idx="1858">
                  <c:v>1.1592652042090239</c:v>
                </c:pt>
                <c:pt idx="1859">
                  <c:v>1.1598066639027229</c:v>
                </c:pt>
                <c:pt idx="1860">
                  <c:v>1.1603486296335248</c:v>
                </c:pt>
                <c:pt idx="1861">
                  <c:v>1.1608911021111408</c:v>
                </c:pt>
                <c:pt idx="1862">
                  <c:v>1.1614340820466458</c:v>
                </c:pt>
                <c:pt idx="1863">
                  <c:v>1.161977570152424</c:v>
                </c:pt>
                <c:pt idx="1864">
                  <c:v>1.1625215671421958</c:v>
                </c:pt>
                <c:pt idx="1865">
                  <c:v>1.1630660737310221</c:v>
                </c:pt>
                <c:pt idx="1866">
                  <c:v>1.1636110906352999</c:v>
                </c:pt>
                <c:pt idx="1867">
                  <c:v>1.1641566185727761</c:v>
                </c:pt>
                <c:pt idx="1868">
                  <c:v>1.1647026582625375</c:v>
                </c:pt>
                <c:pt idx="1869">
                  <c:v>1.1652492104250258</c:v>
                </c:pt>
                <c:pt idx="1870">
                  <c:v>1.1657962757820297</c:v>
                </c:pt>
                <c:pt idx="1871">
                  <c:v>1.1663438550567111</c:v>
                </c:pt>
                <c:pt idx="1872">
                  <c:v>1.1668919489735581</c:v>
                </c:pt>
                <c:pt idx="1873">
                  <c:v>1.1674405582584533</c:v>
                </c:pt>
                <c:pt idx="1874">
                  <c:v>1.1679896836386314</c:v>
                </c:pt>
                <c:pt idx="1875">
                  <c:v>1.1685393258426966</c:v>
                </c:pt>
                <c:pt idx="1876">
                  <c:v>1.1690894856006262</c:v>
                </c:pt>
                <c:pt idx="1877">
                  <c:v>1.1696401636437781</c:v>
                </c:pt>
                <c:pt idx="1878">
                  <c:v>1.170191360704868</c:v>
                </c:pt>
                <c:pt idx="1879">
                  <c:v>1.1707430775180245</c:v>
                </c:pt>
                <c:pt idx="1880">
                  <c:v>1.1712953148187439</c:v>
                </c:pt>
                <c:pt idx="1881">
                  <c:v>1.1718480733439041</c:v>
                </c:pt>
                <c:pt idx="1882">
                  <c:v>1.1724013538317901</c:v>
                </c:pt>
                <c:pt idx="1883">
                  <c:v>1.172955157022074</c:v>
                </c:pt>
                <c:pt idx="1884">
                  <c:v>1.1735094836558271</c:v>
                </c:pt>
                <c:pt idx="1885">
                  <c:v>1.1740643344755257</c:v>
                </c:pt>
                <c:pt idx="1886">
                  <c:v>1.174619710225038</c:v>
                </c:pt>
                <c:pt idx="1887">
                  <c:v>1.1751756116496594</c:v>
                </c:pt>
                <c:pt idx="1888">
                  <c:v>1.1757320394960875</c:v>
                </c:pt>
                <c:pt idx="1889">
                  <c:v>1.1762889945124286</c:v>
                </c:pt>
                <c:pt idx="1890">
                  <c:v>1.1768464774482141</c:v>
                </c:pt>
                <c:pt idx="1891">
                  <c:v>1.1774044890543998</c:v>
                </c:pt>
                <c:pt idx="1892">
                  <c:v>1.1779630300833634</c:v>
                </c:pt>
                <c:pt idx="1893">
                  <c:v>1.1785221012889118</c:v>
                </c:pt>
                <c:pt idx="1894">
                  <c:v>1.1790817034262759</c:v>
                </c:pt>
                <c:pt idx="1895">
                  <c:v>1.1796418372521278</c:v>
                </c:pt>
                <c:pt idx="1896">
                  <c:v>1.1802025035245902</c:v>
                </c:pt>
                <c:pt idx="1897">
                  <c:v>1.1807637030032001</c:v>
                </c:pt>
                <c:pt idx="1898">
                  <c:v>1.181325436448968</c:v>
                </c:pt>
                <c:pt idx="1899">
                  <c:v>1.1818877046243361</c:v>
                </c:pt>
                <c:pt idx="1900">
                  <c:v>1.1824505082932115</c:v>
                </c:pt>
                <c:pt idx="1901">
                  <c:v>1.1830138482209291</c:v>
                </c:pt>
                <c:pt idx="1902">
                  <c:v>1.1835777251743231</c:v>
                </c:pt>
                <c:pt idx="1903">
                  <c:v>1.1841421399216721</c:v>
                </c:pt>
                <c:pt idx="1904">
                  <c:v>1.1847070932326957</c:v>
                </c:pt>
                <c:pt idx="1905">
                  <c:v>1.1852725858786335</c:v>
                </c:pt>
                <c:pt idx="1906">
                  <c:v>1.1858386186321499</c:v>
                </c:pt>
                <c:pt idx="1907">
                  <c:v>1.1864051922674295</c:v>
                </c:pt>
                <c:pt idx="1908">
                  <c:v>1.1869723075601004</c:v>
                </c:pt>
                <c:pt idx="1909">
                  <c:v>1.1875399652872933</c:v>
                </c:pt>
                <c:pt idx="1910">
                  <c:v>1.1881081662276263</c:v>
                </c:pt>
                <c:pt idx="1911">
                  <c:v>1.1886769111611921</c:v>
                </c:pt>
                <c:pt idx="1912">
                  <c:v>1.1892462008696019</c:v>
                </c:pt>
                <c:pt idx="1913">
                  <c:v>1.1898160361359511</c:v>
                </c:pt>
                <c:pt idx="1914">
                  <c:v>1.1903864177448371</c:v>
                </c:pt>
                <c:pt idx="1915">
                  <c:v>1.190957346482368</c:v>
                </c:pt>
                <c:pt idx="1916">
                  <c:v>1.1915288231361467</c:v>
                </c:pt>
                <c:pt idx="1917">
                  <c:v>1.1921008484953128</c:v>
                </c:pt>
                <c:pt idx="1918">
                  <c:v>1.1926734233504961</c:v>
                </c:pt>
                <c:pt idx="1919">
                  <c:v>1.1932465484938641</c:v>
                </c:pt>
                <c:pt idx="1920">
                  <c:v>1.1938202247191012</c:v>
                </c:pt>
                <c:pt idx="1921">
                  <c:v>1.194394452821419</c:v>
                </c:pt>
                <c:pt idx="1922">
                  <c:v>1.1949692335975599</c:v>
                </c:pt>
                <c:pt idx="1923">
                  <c:v>1.1955445678458021</c:v>
                </c:pt>
                <c:pt idx="1924">
                  <c:v>1.1961204563659587</c:v>
                </c:pt>
                <c:pt idx="1925">
                  <c:v>1.1966968999593879</c:v>
                </c:pt>
                <c:pt idx="1926">
                  <c:v>1.1972738994289924</c:v>
                </c:pt>
                <c:pt idx="1927">
                  <c:v>1.1978514555792232</c:v>
                </c:pt>
                <c:pt idx="1928">
                  <c:v>1.1984295692160896</c:v>
                </c:pt>
                <c:pt idx="1929">
                  <c:v>1.1990082411471414</c:v>
                </c:pt>
                <c:pt idx="1930">
                  <c:v>1.199587472181517</c:v>
                </c:pt>
                <c:pt idx="1931">
                  <c:v>1.2001672631298839</c:v>
                </c:pt>
                <c:pt idx="1932">
                  <c:v>1.200747614804512</c:v>
                </c:pt>
                <c:pt idx="1933">
                  <c:v>1.201328528019221</c:v>
                </c:pt>
                <c:pt idx="1934">
                  <c:v>1.2019100035894106</c:v>
                </c:pt>
                <c:pt idx="1935">
                  <c:v>1.2024920423320693</c:v>
                </c:pt>
                <c:pt idx="1936">
                  <c:v>1.203074645065757</c:v>
                </c:pt>
                <c:pt idx="1937">
                  <c:v>1.2036578126106299</c:v>
                </c:pt>
                <c:pt idx="1938">
                  <c:v>1.2042415457884239</c:v>
                </c:pt>
                <c:pt idx="1939">
                  <c:v>1.2048258454224747</c:v>
                </c:pt>
                <c:pt idx="1940">
                  <c:v>1.2054107123377318</c:v>
                </c:pt>
                <c:pt idx="1941">
                  <c:v>1.2059961473607201</c:v>
                </c:pt>
                <c:pt idx="1942">
                  <c:v>1.2065821513195969</c:v>
                </c:pt>
                <c:pt idx="1943">
                  <c:v>1.2071687250441039</c:v>
                </c:pt>
                <c:pt idx="1944">
                  <c:v>1.2077558693656281</c:v>
                </c:pt>
                <c:pt idx="1945">
                  <c:v>1.2083435851171436</c:v>
                </c:pt>
                <c:pt idx="1946">
                  <c:v>1.2089318731332668</c:v>
                </c:pt>
                <c:pt idx="1947">
                  <c:v>1.2095207342502339</c:v>
                </c:pt>
                <c:pt idx="1948">
                  <c:v>1.2101101693059151</c:v>
                </c:pt>
                <c:pt idx="1949">
                  <c:v>1.2107001791398002</c:v>
                </c:pt>
                <c:pt idx="1950">
                  <c:v>1.2112907645930389</c:v>
                </c:pt>
                <c:pt idx="1951">
                  <c:v>1.2118819265084089</c:v>
                </c:pt>
                <c:pt idx="1952">
                  <c:v>1.2124736657303368</c:v>
                </c:pt>
                <c:pt idx="1953">
                  <c:v>1.2130659831048998</c:v>
                </c:pt>
                <c:pt idx="1954">
                  <c:v>1.2136588794798291</c:v>
                </c:pt>
                <c:pt idx="1955">
                  <c:v>1.2142523557045133</c:v>
                </c:pt>
                <c:pt idx="1956">
                  <c:v>1.2148464126300038</c:v>
                </c:pt>
                <c:pt idx="1957">
                  <c:v>1.2154410511090172</c:v>
                </c:pt>
                <c:pt idx="1958">
                  <c:v>1.2160362719959499</c:v>
                </c:pt>
                <c:pt idx="1959">
                  <c:v>1.2166320761468545</c:v>
                </c:pt>
                <c:pt idx="1960">
                  <c:v>1.2172284644194724</c:v>
                </c:pt>
                <c:pt idx="1961">
                  <c:v>1.2178254376732358</c:v>
                </c:pt>
                <c:pt idx="1962">
                  <c:v>1.2184229967692493</c:v>
                </c:pt>
                <c:pt idx="1963">
                  <c:v>1.2190211425703104</c:v>
                </c:pt>
                <c:pt idx="1964">
                  <c:v>1.2196198759409278</c:v>
                </c:pt>
                <c:pt idx="1965">
                  <c:v>1.2202191977472876</c:v>
                </c:pt>
                <c:pt idx="1966">
                  <c:v>1.2208191088572911</c:v>
                </c:pt>
                <c:pt idx="1967">
                  <c:v>1.2214196101405423</c:v>
                </c:pt>
                <c:pt idx="1968">
                  <c:v>1.2220207024683698</c:v>
                </c:pt>
                <c:pt idx="1969">
                  <c:v>1.2226223867138011</c:v>
                </c:pt>
                <c:pt idx="1970">
                  <c:v>1.2232246637515898</c:v>
                </c:pt>
                <c:pt idx="1971">
                  <c:v>1.2238275344582221</c:v>
                </c:pt>
                <c:pt idx="1972">
                  <c:v>1.2244309997118983</c:v>
                </c:pt>
                <c:pt idx="1973">
                  <c:v>1.2250350603925653</c:v>
                </c:pt>
                <c:pt idx="1974">
                  <c:v>1.2256397173818954</c:v>
                </c:pt>
                <c:pt idx="1975">
                  <c:v>1.2262449715633241</c:v>
                </c:pt>
                <c:pt idx="1976">
                  <c:v>1.2268508238220044</c:v>
                </c:pt>
                <c:pt idx="1977">
                  <c:v>1.2274572750448494</c:v>
                </c:pt>
                <c:pt idx="1978">
                  <c:v>1.2280643261205391</c:v>
                </c:pt>
                <c:pt idx="1979">
                  <c:v>1.2286719779394966</c:v>
                </c:pt>
                <c:pt idx="1980">
                  <c:v>1.2292802313939257</c:v>
                </c:pt>
                <c:pt idx="1981">
                  <c:v>1.2298890873777724</c:v>
                </c:pt>
                <c:pt idx="1982">
                  <c:v>1.2304985467867875</c:v>
                </c:pt>
                <c:pt idx="1983">
                  <c:v>1.2311086105184541</c:v>
                </c:pt>
                <c:pt idx="1984">
                  <c:v>1.2317192794720844</c:v>
                </c:pt>
                <c:pt idx="1985">
                  <c:v>1.2323305545487526</c:v>
                </c:pt>
                <c:pt idx="1986">
                  <c:v>1.2329424366513095</c:v>
                </c:pt>
                <c:pt idx="1987">
                  <c:v>1.2335549266844164</c:v>
                </c:pt>
                <c:pt idx="1988">
                  <c:v>1.234168025554538</c:v>
                </c:pt>
                <c:pt idx="1989">
                  <c:v>1.2347817341699299</c:v>
                </c:pt>
                <c:pt idx="1990">
                  <c:v>1.2353960534406569</c:v>
                </c:pt>
                <c:pt idx="1991">
                  <c:v>1.2360109842786151</c:v>
                </c:pt>
                <c:pt idx="1992">
                  <c:v>1.2366265275974719</c:v>
                </c:pt>
                <c:pt idx="1993">
                  <c:v>1.2372426843127704</c:v>
                </c:pt>
                <c:pt idx="1994">
                  <c:v>1.2378594553418396</c:v>
                </c:pt>
                <c:pt idx="1995">
                  <c:v>1.2384768416038561</c:v>
                </c:pt>
                <c:pt idx="1996">
                  <c:v>1.239094844019822</c:v>
                </c:pt>
                <c:pt idx="1997">
                  <c:v>1.2397134635125959</c:v>
                </c:pt>
                <c:pt idx="1998">
                  <c:v>1.2403327010068583</c:v>
                </c:pt>
                <c:pt idx="1999">
                  <c:v>1.2409525574291498</c:v>
                </c:pt>
                <c:pt idx="2000">
                  <c:v>1.241573033707865</c:v>
                </c:pt>
                <c:pt idx="2001">
                  <c:v>1.242194130773252</c:v>
                </c:pt>
                <c:pt idx="2002">
                  <c:v>1.2428158495574224</c:v>
                </c:pt>
                <c:pt idx="2003">
                  <c:v>1.2434381909943533</c:v>
                </c:pt>
                <c:pt idx="2004">
                  <c:v>1.2440611560199015</c:v>
                </c:pt>
                <c:pt idx="2005">
                  <c:v>1.2446847455717946</c:v>
                </c:pt>
                <c:pt idx="2006">
                  <c:v>1.2453089605896337</c:v>
                </c:pt>
                <c:pt idx="2007">
                  <c:v>1.2459338020149113</c:v>
                </c:pt>
                <c:pt idx="2008">
                  <c:v>1.2465592707910291</c:v>
                </c:pt>
                <c:pt idx="2009">
                  <c:v>1.2471853678632501</c:v>
                </c:pt>
                <c:pt idx="2010">
                  <c:v>1.2478120941787589</c:v>
                </c:pt>
                <c:pt idx="2011">
                  <c:v>1.2484394506866416</c:v>
                </c:pt>
                <c:pt idx="2012">
                  <c:v>1.2490674383378924</c:v>
                </c:pt>
                <c:pt idx="2013">
                  <c:v>1.2496960580854135</c:v>
                </c:pt>
                <c:pt idx="2014">
                  <c:v>1.25032531088405</c:v>
                </c:pt>
                <c:pt idx="2015">
                  <c:v>1.2509551976905442</c:v>
                </c:pt>
                <c:pt idx="2016">
                  <c:v>1.251585719463574</c:v>
                </c:pt>
                <c:pt idx="2017">
                  <c:v>1.2522168771637567</c:v>
                </c:pt>
                <c:pt idx="2018">
                  <c:v>1.252848671753648</c:v>
                </c:pt>
                <c:pt idx="2019">
                  <c:v>1.2534811041977441</c:v>
                </c:pt>
                <c:pt idx="2020">
                  <c:v>1.2541141754624898</c:v>
                </c:pt>
                <c:pt idx="2021">
                  <c:v>1.2547478865162898</c:v>
                </c:pt>
                <c:pt idx="2022">
                  <c:v>1.2553822383294857</c:v>
                </c:pt>
                <c:pt idx="2023">
                  <c:v>1.2560172318744207</c:v>
                </c:pt>
                <c:pt idx="2024">
                  <c:v>1.2566528681253701</c:v>
                </c:pt>
                <c:pt idx="2025">
                  <c:v>1.2572891480585975</c:v>
                </c:pt>
                <c:pt idx="2026">
                  <c:v>1.2579260726523407</c:v>
                </c:pt>
                <c:pt idx="2027">
                  <c:v>1.2585636428868374</c:v>
                </c:pt>
                <c:pt idx="2028">
                  <c:v>1.2592018597442838</c:v>
                </c:pt>
                <c:pt idx="2029">
                  <c:v>1.259840724208894</c:v>
                </c:pt>
                <c:pt idx="2030">
                  <c:v>1.260480237266868</c:v>
                </c:pt>
                <c:pt idx="2031">
                  <c:v>1.2611203999064138</c:v>
                </c:pt>
                <c:pt idx="2032">
                  <c:v>1.2617612131177438</c:v>
                </c:pt>
                <c:pt idx="2033">
                  <c:v>1.2624026778931012</c:v>
                </c:pt>
                <c:pt idx="2034">
                  <c:v>1.2630447952267192</c:v>
                </c:pt>
                <c:pt idx="2035">
                  <c:v>1.2636875661148761</c:v>
                </c:pt>
                <c:pt idx="2036">
                  <c:v>1.2643309915558707</c:v>
                </c:pt>
                <c:pt idx="2037">
                  <c:v>1.2649750725500408</c:v>
                </c:pt>
                <c:pt idx="2038">
                  <c:v>1.2656198100997598</c:v>
                </c:pt>
                <c:pt idx="2039">
                  <c:v>1.2662652052094452</c:v>
                </c:pt>
                <c:pt idx="2040">
                  <c:v>1.2669112588855758</c:v>
                </c:pt>
                <c:pt idx="2041">
                  <c:v>1.2675579721366681</c:v>
                </c:pt>
                <c:pt idx="2042">
                  <c:v>1.2682053459733045</c:v>
                </c:pt>
                <c:pt idx="2043">
                  <c:v>1.26885338140814</c:v>
                </c:pt>
                <c:pt idx="2044">
                  <c:v>1.2695020794558949</c:v>
                </c:pt>
                <c:pt idx="2045">
                  <c:v>1.2701514411333661</c:v>
                </c:pt>
                <c:pt idx="2046">
                  <c:v>1.2708014674594283</c:v>
                </c:pt>
                <c:pt idx="2047">
                  <c:v>1.2714521594550601</c:v>
                </c:pt>
                <c:pt idx="2048">
                  <c:v>1.2721035181433042</c:v>
                </c:pt>
                <c:pt idx="2049">
                  <c:v>1.2727555445493268</c:v>
                </c:pt>
                <c:pt idx="2050">
                  <c:v>1.2734082397003739</c:v>
                </c:pt>
                <c:pt idx="2051">
                  <c:v>1.2740616046258233</c:v>
                </c:pt>
                <c:pt idx="2052">
                  <c:v>1.2747156403571498</c:v>
                </c:pt>
                <c:pt idx="2053">
                  <c:v>1.2753703479279519</c:v>
                </c:pt>
                <c:pt idx="2054">
                  <c:v>1.276025728373962</c:v>
                </c:pt>
                <c:pt idx="2055">
                  <c:v>1.2766817827330232</c:v>
                </c:pt>
                <c:pt idx="2056">
                  <c:v>1.2773385120451253</c:v>
                </c:pt>
                <c:pt idx="2057">
                  <c:v>1.2779959173524036</c:v>
                </c:pt>
                <c:pt idx="2058">
                  <c:v>1.27865399969914</c:v>
                </c:pt>
                <c:pt idx="2059">
                  <c:v>1.2793127601317555</c:v>
                </c:pt>
                <c:pt idx="2060">
                  <c:v>1.27997219969883</c:v>
                </c:pt>
                <c:pt idx="2061">
                  <c:v>1.2806323194511244</c:v>
                </c:pt>
                <c:pt idx="2062">
                  <c:v>1.2812931204415541</c:v>
                </c:pt>
                <c:pt idx="2063">
                  <c:v>1.281954603725209</c:v>
                </c:pt>
                <c:pt idx="2064">
                  <c:v>1.2826167703593638</c:v>
                </c:pt>
                <c:pt idx="2065">
                  <c:v>1.2832796214034778</c:v>
                </c:pt>
                <c:pt idx="2066">
                  <c:v>1.2839431579191929</c:v>
                </c:pt>
                <c:pt idx="2067">
                  <c:v>1.2846073809703726</c:v>
                </c:pt>
                <c:pt idx="2068">
                  <c:v>1.2852722916230486</c:v>
                </c:pt>
                <c:pt idx="2069">
                  <c:v>1.2859378909454808</c:v>
                </c:pt>
                <c:pt idx="2070">
                  <c:v>1.2866041800081498</c:v>
                </c:pt>
                <c:pt idx="2071">
                  <c:v>1.2872711598837381</c:v>
                </c:pt>
                <c:pt idx="2072">
                  <c:v>1.2879388316471618</c:v>
                </c:pt>
                <c:pt idx="2073">
                  <c:v>1.2886071963755741</c:v>
                </c:pt>
                <c:pt idx="2074">
                  <c:v>1.2892762551483496</c:v>
                </c:pt>
                <c:pt idx="2075">
                  <c:v>1.2899460090471291</c:v>
                </c:pt>
                <c:pt idx="2076">
                  <c:v>1.2906164591557849</c:v>
                </c:pt>
                <c:pt idx="2077">
                  <c:v>1.2912876065604422</c:v>
                </c:pt>
                <c:pt idx="2078">
                  <c:v>1.2919594523494888</c:v>
                </c:pt>
                <c:pt idx="2079">
                  <c:v>1.2926319976136018</c:v>
                </c:pt>
                <c:pt idx="2080">
                  <c:v>1.2933052434456918</c:v>
                </c:pt>
                <c:pt idx="2081">
                  <c:v>1.2939791909409708</c:v>
                </c:pt>
                <c:pt idx="2082">
                  <c:v>1.294653841196943</c:v>
                </c:pt>
                <c:pt idx="2083">
                  <c:v>1.2953291953133657</c:v>
                </c:pt>
                <c:pt idx="2084">
                  <c:v>1.2960052543923435</c:v>
                </c:pt>
                <c:pt idx="2085">
                  <c:v>1.2966820195382442</c:v>
                </c:pt>
                <c:pt idx="2086">
                  <c:v>1.297359491857748</c:v>
                </c:pt>
                <c:pt idx="2087">
                  <c:v>1.2980376724598692</c:v>
                </c:pt>
                <c:pt idx="2088">
                  <c:v>1.298716562455926</c:v>
                </c:pt>
                <c:pt idx="2089">
                  <c:v>1.2993961629595658</c:v>
                </c:pt>
                <c:pt idx="2090">
                  <c:v>1.300076475086773</c:v>
                </c:pt>
                <c:pt idx="2091">
                  <c:v>1.3007574999558602</c:v>
                </c:pt>
                <c:pt idx="2092">
                  <c:v>1.3014392386874836</c:v>
                </c:pt>
                <c:pt idx="2093">
                  <c:v>1.3021216924046752</c:v>
                </c:pt>
                <c:pt idx="2094">
                  <c:v>1.302804862232807</c:v>
                </c:pt>
                <c:pt idx="2095">
                  <c:v>1.3034887492995959</c:v>
                </c:pt>
                <c:pt idx="2096">
                  <c:v>1.3041733547351524</c:v>
                </c:pt>
                <c:pt idx="2097">
                  <c:v>1.3048586796719561</c:v>
                </c:pt>
                <c:pt idx="2098">
                  <c:v>1.3055447252448618</c:v>
                </c:pt>
                <c:pt idx="2099">
                  <c:v>1.3062314925911258</c:v>
                </c:pt>
                <c:pt idx="2100">
                  <c:v>1.3069189828503844</c:v>
                </c:pt>
                <c:pt idx="2101">
                  <c:v>1.3076071971646772</c:v>
                </c:pt>
                <c:pt idx="2102">
                  <c:v>1.3082961366784669</c:v>
                </c:pt>
                <c:pt idx="2103">
                  <c:v>1.3089858025386041</c:v>
                </c:pt>
                <c:pt idx="2104">
                  <c:v>1.3096761958943686</c:v>
                </c:pt>
                <c:pt idx="2105">
                  <c:v>1.3103673178974795</c:v>
                </c:pt>
                <c:pt idx="2106">
                  <c:v>1.3110591697020761</c:v>
                </c:pt>
                <c:pt idx="2107">
                  <c:v>1.3117517524647258</c:v>
                </c:pt>
                <c:pt idx="2108">
                  <c:v>1.3124450673444659</c:v>
                </c:pt>
                <c:pt idx="2109">
                  <c:v>1.3131391155027659</c:v>
                </c:pt>
                <c:pt idx="2110">
                  <c:v>1.3138338981035598</c:v>
                </c:pt>
                <c:pt idx="2111">
                  <c:v>1.3145294163132506</c:v>
                </c:pt>
                <c:pt idx="2112">
                  <c:v>1.3152256713007044</c:v>
                </c:pt>
                <c:pt idx="2113">
                  <c:v>1.3159226642372708</c:v>
                </c:pt>
                <c:pt idx="2114">
                  <c:v>1.3166203962967817</c:v>
                </c:pt>
                <c:pt idx="2115">
                  <c:v>1.3173188686555601</c:v>
                </c:pt>
                <c:pt idx="2116">
                  <c:v>1.3180180824924257</c:v>
                </c:pt>
                <c:pt idx="2117">
                  <c:v>1.3187180389887092</c:v>
                </c:pt>
                <c:pt idx="2118">
                  <c:v>1.3194187393282339</c:v>
                </c:pt>
                <c:pt idx="2119">
                  <c:v>1.320120184697358</c:v>
                </c:pt>
                <c:pt idx="2120">
                  <c:v>1.3208223762849618</c:v>
                </c:pt>
                <c:pt idx="2121">
                  <c:v>1.3215253152824475</c:v>
                </c:pt>
                <c:pt idx="2122">
                  <c:v>1.3222290028837755</c:v>
                </c:pt>
                <c:pt idx="2123">
                  <c:v>1.3229334402854178</c:v>
                </c:pt>
                <c:pt idx="2124">
                  <c:v>1.3236386286864232</c:v>
                </c:pt>
                <c:pt idx="2125">
                  <c:v>1.3243445692883926</c:v>
                </c:pt>
                <c:pt idx="2126">
                  <c:v>1.3250512632954798</c:v>
                </c:pt>
                <c:pt idx="2127">
                  <c:v>1.3257587119144314</c:v>
                </c:pt>
                <c:pt idx="2128">
                  <c:v>1.3264669163545566</c:v>
                </c:pt>
                <c:pt idx="2129">
                  <c:v>1.3271758778277551</c:v>
                </c:pt>
                <c:pt idx="2130">
                  <c:v>1.3278855975485189</c:v>
                </c:pt>
                <c:pt idx="2131">
                  <c:v>1.328596076733938</c:v>
                </c:pt>
                <c:pt idx="2132">
                  <c:v>1.329307316603713</c:v>
                </c:pt>
                <c:pt idx="2133">
                  <c:v>1.3300193183801439</c:v>
                </c:pt>
                <c:pt idx="2134">
                  <c:v>1.3307320832881724</c:v>
                </c:pt>
                <c:pt idx="2135">
                  <c:v>1.3314456125553498</c:v>
                </c:pt>
                <c:pt idx="2136">
                  <c:v>1.3321599074118757</c:v>
                </c:pt>
                <c:pt idx="2137">
                  <c:v>1.3328749690905701</c:v>
                </c:pt>
                <c:pt idx="2138">
                  <c:v>1.3335907988269218</c:v>
                </c:pt>
                <c:pt idx="2139">
                  <c:v>1.3343073978590698</c:v>
                </c:pt>
                <c:pt idx="2140">
                  <c:v>1.3350247674278084</c:v>
                </c:pt>
                <c:pt idx="2141">
                  <c:v>1.3357429087766199</c:v>
                </c:pt>
                <c:pt idx="2142">
                  <c:v>1.3364618231516321</c:v>
                </c:pt>
                <c:pt idx="2143">
                  <c:v>1.3371815118016861</c:v>
                </c:pt>
                <c:pt idx="2144">
                  <c:v>1.3379019759783028</c:v>
                </c:pt>
                <c:pt idx="2145">
                  <c:v>1.3386232169357035</c:v>
                </c:pt>
                <c:pt idx="2146">
                  <c:v>1.3393452359308144</c:v>
                </c:pt>
                <c:pt idx="2147">
                  <c:v>1.3400680342232802</c:v>
                </c:pt>
                <c:pt idx="2148">
                  <c:v>1.3407916130754434</c:v>
                </c:pt>
                <c:pt idx="2149">
                  <c:v>1.3415159737524205</c:v>
                </c:pt>
                <c:pt idx="2150">
                  <c:v>1.3422411175220159</c:v>
                </c:pt>
                <c:pt idx="2151">
                  <c:v>1.3429670456548026</c:v>
                </c:pt>
                <c:pt idx="2152">
                  <c:v>1.3436937594240919</c:v>
                </c:pt>
                <c:pt idx="2153">
                  <c:v>1.3444212601059686</c:v>
                </c:pt>
                <c:pt idx="2154">
                  <c:v>1.3451495489792686</c:v>
                </c:pt>
                <c:pt idx="2155">
                  <c:v>1.3458786273255978</c:v>
                </c:pt>
                <c:pt idx="2156">
                  <c:v>1.3466084964293548</c:v>
                </c:pt>
                <c:pt idx="2157">
                  <c:v>1.3473391575777156</c:v>
                </c:pt>
                <c:pt idx="2158">
                  <c:v>1.3480706120606558</c:v>
                </c:pt>
                <c:pt idx="2159">
                  <c:v>1.3488028611709595</c:v>
                </c:pt>
                <c:pt idx="2160">
                  <c:v>1.3495359062042009</c:v>
                </c:pt>
                <c:pt idx="2161">
                  <c:v>1.3502697484587982</c:v>
                </c:pt>
                <c:pt idx="2162">
                  <c:v>1.3510043892359778</c:v>
                </c:pt>
                <c:pt idx="2163">
                  <c:v>1.35173982983981</c:v>
                </c:pt>
                <c:pt idx="2164">
                  <c:v>1.3524760715771951</c:v>
                </c:pt>
                <c:pt idx="2165">
                  <c:v>1.3532131157578908</c:v>
                </c:pt>
                <c:pt idx="2166">
                  <c:v>1.3539509636945126</c:v>
                </c:pt>
                <c:pt idx="2167">
                  <c:v>1.3546896167025262</c:v>
                </c:pt>
                <c:pt idx="2168">
                  <c:v>1.3554290761002892</c:v>
                </c:pt>
                <c:pt idx="2169">
                  <c:v>1.3561693432090278</c:v>
                </c:pt>
                <c:pt idx="2170">
                  <c:v>1.3569104193528581</c:v>
                </c:pt>
                <c:pt idx="2171">
                  <c:v>1.357652305858795</c:v>
                </c:pt>
                <c:pt idx="2172">
                  <c:v>1.3583950040567503</c:v>
                </c:pt>
                <c:pt idx="2173">
                  <c:v>1.3591385152795459</c:v>
                </c:pt>
                <c:pt idx="2174">
                  <c:v>1.3598828408629409</c:v>
                </c:pt>
                <c:pt idx="2175">
                  <c:v>1.3606279821456055</c:v>
                </c:pt>
                <c:pt idx="2176">
                  <c:v>1.3613739404691498</c:v>
                </c:pt>
                <c:pt idx="2177">
                  <c:v>1.3621207171781278</c:v>
                </c:pt>
                <c:pt idx="2178">
                  <c:v>1.3628683136200495</c:v>
                </c:pt>
                <c:pt idx="2179">
                  <c:v>1.3636167311453764</c:v>
                </c:pt>
                <c:pt idx="2180">
                  <c:v>1.3643659711075478</c:v>
                </c:pt>
                <c:pt idx="2181">
                  <c:v>1.3651160348629641</c:v>
                </c:pt>
                <c:pt idx="2182">
                  <c:v>1.3658669237710301</c:v>
                </c:pt>
                <c:pt idx="2183">
                  <c:v>1.3666186391941277</c:v>
                </c:pt>
                <c:pt idx="2184">
                  <c:v>1.3673711824976478</c:v>
                </c:pt>
                <c:pt idx="2185">
                  <c:v>1.3681245550499848</c:v>
                </c:pt>
                <c:pt idx="2186">
                  <c:v>1.3688787582225634</c:v>
                </c:pt>
                <c:pt idx="2187">
                  <c:v>1.3696337933898093</c:v>
                </c:pt>
                <c:pt idx="2188">
                  <c:v>1.3703896619292142</c:v>
                </c:pt>
                <c:pt idx="2189">
                  <c:v>1.3711463652212761</c:v>
                </c:pt>
                <c:pt idx="2190">
                  <c:v>1.3719039046495747</c:v>
                </c:pt>
                <c:pt idx="2191">
                  <c:v>1.3726622816007361</c:v>
                </c:pt>
                <c:pt idx="2192">
                  <c:v>1.3734214974644445</c:v>
                </c:pt>
                <c:pt idx="2193">
                  <c:v>1.374181553633498</c:v>
                </c:pt>
                <c:pt idx="2194">
                  <c:v>1.3749424515037314</c:v>
                </c:pt>
                <c:pt idx="2195">
                  <c:v>1.3757041924740836</c:v>
                </c:pt>
                <c:pt idx="2196">
                  <c:v>1.3764667779466353</c:v>
                </c:pt>
                <c:pt idx="2197">
                  <c:v>1.3772302093265281</c:v>
                </c:pt>
                <c:pt idx="2198">
                  <c:v>1.3779944880220432</c:v>
                </c:pt>
                <c:pt idx="2199">
                  <c:v>1.3787596154446018</c:v>
                </c:pt>
                <c:pt idx="2200">
                  <c:v>1.3795255930087389</c:v>
                </c:pt>
                <c:pt idx="2201">
                  <c:v>1.380292422132146</c:v>
                </c:pt>
                <c:pt idx="2202">
                  <c:v>1.3810601042356681</c:v>
                </c:pt>
                <c:pt idx="2203">
                  <c:v>1.3818286407433098</c:v>
                </c:pt>
                <c:pt idx="2204">
                  <c:v>1.3825980330822549</c:v>
                </c:pt>
                <c:pt idx="2205">
                  <c:v>1.3833682826828546</c:v>
                </c:pt>
                <c:pt idx="2206">
                  <c:v>1.3841393909786679</c:v>
                </c:pt>
                <c:pt idx="2207">
                  <c:v>1.3849113594064306</c:v>
                </c:pt>
                <c:pt idx="2208">
                  <c:v>1.3856841894061001</c:v>
                </c:pt>
                <c:pt idx="2209">
                  <c:v>1.3864578824208469</c:v>
                </c:pt>
                <c:pt idx="2210">
                  <c:v>1.3872324398970561</c:v>
                </c:pt>
                <c:pt idx="2211">
                  <c:v>1.3880078632843693</c:v>
                </c:pt>
                <c:pt idx="2212">
                  <c:v>1.388784154035644</c:v>
                </c:pt>
                <c:pt idx="2213">
                  <c:v>1.3895613136070082</c:v>
                </c:pt>
                <c:pt idx="2214">
                  <c:v>1.3903393434578557</c:v>
                </c:pt>
                <c:pt idx="2215">
                  <c:v>1.3911182450508293</c:v>
                </c:pt>
                <c:pt idx="2216">
                  <c:v>1.3918980198518665</c:v>
                </c:pt>
                <c:pt idx="2217">
                  <c:v>1.3926786693301909</c:v>
                </c:pt>
                <c:pt idx="2218">
                  <c:v>1.3934601949583221</c:v>
                </c:pt>
                <c:pt idx="2219">
                  <c:v>1.3942425982120887</c:v>
                </c:pt>
                <c:pt idx="2220">
                  <c:v>1.3950258805706348</c:v>
                </c:pt>
                <c:pt idx="2221">
                  <c:v>1.3958100435164307</c:v>
                </c:pt>
                <c:pt idx="2222">
                  <c:v>1.3965950885352811</c:v>
                </c:pt>
                <c:pt idx="2223">
                  <c:v>1.3973810171163368</c:v>
                </c:pt>
                <c:pt idx="2224">
                  <c:v>1.3981678307521035</c:v>
                </c:pt>
                <c:pt idx="2225">
                  <c:v>1.398955530938444</c:v>
                </c:pt>
                <c:pt idx="2226">
                  <c:v>1.3997441191745938</c:v>
                </c:pt>
                <c:pt idx="2227">
                  <c:v>1.4005335969631858</c:v>
                </c:pt>
                <c:pt idx="2228">
                  <c:v>1.4013239658102312</c:v>
                </c:pt>
                <c:pt idx="2229">
                  <c:v>1.4021152272251438</c:v>
                </c:pt>
                <c:pt idx="2230">
                  <c:v>1.4029073827207514</c:v>
                </c:pt>
                <c:pt idx="2231">
                  <c:v>1.4037004338133015</c:v>
                </c:pt>
                <c:pt idx="2232">
                  <c:v>1.4044943820224622</c:v>
                </c:pt>
                <c:pt idx="2233">
                  <c:v>1.4052892288713799</c:v>
                </c:pt>
                <c:pt idx="2234">
                  <c:v>1.4060849758865981</c:v>
                </c:pt>
                <c:pt idx="2235">
                  <c:v>1.4068816245981475</c:v>
                </c:pt>
                <c:pt idx="2236">
                  <c:v>1.4076791765395296</c:v>
                </c:pt>
                <c:pt idx="2237">
                  <c:v>1.40847763324772</c:v>
                </c:pt>
                <c:pt idx="2238">
                  <c:v>1.4092769962631804</c:v>
                </c:pt>
                <c:pt idx="2239">
                  <c:v>1.4100772671298858</c:v>
                </c:pt>
                <c:pt idx="2240">
                  <c:v>1.4108784473952998</c:v>
                </c:pt>
                <c:pt idx="2241">
                  <c:v>1.411680538610421</c:v>
                </c:pt>
                <c:pt idx="2242">
                  <c:v>1.4124835423297666</c:v>
                </c:pt>
                <c:pt idx="2243">
                  <c:v>1.4132874601114001</c:v>
                </c:pt>
                <c:pt idx="2244">
                  <c:v>1.4140922935169298</c:v>
                </c:pt>
                <c:pt idx="2245">
                  <c:v>1.4148980441115269</c:v>
                </c:pt>
                <c:pt idx="2246">
                  <c:v>1.4157047134639225</c:v>
                </c:pt>
                <c:pt idx="2247">
                  <c:v>1.4165123031464519</c:v>
                </c:pt>
                <c:pt idx="2248">
                  <c:v>1.4173208147350058</c:v>
                </c:pt>
                <c:pt idx="2249">
                  <c:v>1.4181302498090944</c:v>
                </c:pt>
                <c:pt idx="2250">
                  <c:v>1.418940609951846</c:v>
                </c:pt>
                <c:pt idx="2251">
                  <c:v>1.4197518967499834</c:v>
                </c:pt>
                <c:pt idx="2252">
                  <c:v>1.4205641117938959</c:v>
                </c:pt>
                <c:pt idx="2253">
                  <c:v>1.4213772566775758</c:v>
                </c:pt>
                <c:pt idx="2254">
                  <c:v>1.4221913329986966</c:v>
                </c:pt>
                <c:pt idx="2255">
                  <c:v>1.4230063423585808</c:v>
                </c:pt>
                <c:pt idx="2256">
                  <c:v>1.4238222863622259</c:v>
                </c:pt>
                <c:pt idx="2257">
                  <c:v>1.4246391666183191</c:v>
                </c:pt>
                <c:pt idx="2258">
                  <c:v>1.4254569847392251</c:v>
                </c:pt>
                <c:pt idx="2259">
                  <c:v>1.4262757423410282</c:v>
                </c:pt>
                <c:pt idx="2260">
                  <c:v>1.4270954410435228</c:v>
                </c:pt>
                <c:pt idx="2261">
                  <c:v>1.4279160824702266</c:v>
                </c:pt>
                <c:pt idx="2262">
                  <c:v>1.4287376682484059</c:v>
                </c:pt>
                <c:pt idx="2263">
                  <c:v>1.429560200009049</c:v>
                </c:pt>
                <c:pt idx="2264">
                  <c:v>1.4303836793869411</c:v>
                </c:pt>
                <c:pt idx="2265">
                  <c:v>1.4312081080205938</c:v>
                </c:pt>
                <c:pt idx="2266">
                  <c:v>1.4320334875523211</c:v>
                </c:pt>
                <c:pt idx="2267">
                  <c:v>1.4328598196282343</c:v>
                </c:pt>
                <c:pt idx="2268">
                  <c:v>1.4336871058982281</c:v>
                </c:pt>
                <c:pt idx="2269">
                  <c:v>1.4345153480160195</c:v>
                </c:pt>
                <c:pt idx="2270">
                  <c:v>1.4353445476391442</c:v>
                </c:pt>
                <c:pt idx="2271">
                  <c:v>1.4361747064289938</c:v>
                </c:pt>
                <c:pt idx="2272">
                  <c:v>1.4370058260507701</c:v>
                </c:pt>
                <c:pt idx="2273">
                  <c:v>1.4378379081735551</c:v>
                </c:pt>
                <c:pt idx="2274">
                  <c:v>1.438670954470296</c:v>
                </c:pt>
                <c:pt idx="2275">
                  <c:v>1.4395049666178144</c:v>
                </c:pt>
                <c:pt idx="2276">
                  <c:v>1.440339946296828</c:v>
                </c:pt>
                <c:pt idx="2277">
                  <c:v>1.4411758951919498</c:v>
                </c:pt>
                <c:pt idx="2278">
                  <c:v>1.4420128149917197</c:v>
                </c:pt>
                <c:pt idx="2279">
                  <c:v>1.4428507073885706</c:v>
                </c:pt>
                <c:pt idx="2280">
                  <c:v>1.4436895740789129</c:v>
                </c:pt>
                <c:pt idx="2281">
                  <c:v>1.4445294167630758</c:v>
                </c:pt>
                <c:pt idx="2282">
                  <c:v>1.4453702371453558</c:v>
                </c:pt>
                <c:pt idx="2283">
                  <c:v>1.4462120369340303</c:v>
                </c:pt>
                <c:pt idx="2284">
                  <c:v>1.4470548178413338</c:v>
                </c:pt>
                <c:pt idx="2285">
                  <c:v>1.4478985815835159</c:v>
                </c:pt>
                <c:pt idx="2286">
                  <c:v>1.4487433298808241</c:v>
                </c:pt>
                <c:pt idx="2287">
                  <c:v>1.4495890644575189</c:v>
                </c:pt>
                <c:pt idx="2288">
                  <c:v>1.4504357870418978</c:v>
                </c:pt>
                <c:pt idx="2289">
                  <c:v>1.4512834993662946</c:v>
                </c:pt>
                <c:pt idx="2290">
                  <c:v>1.4521322031670918</c:v>
                </c:pt>
                <c:pt idx="2291">
                  <c:v>1.4529819001847457</c:v>
                </c:pt>
                <c:pt idx="2292">
                  <c:v>1.4538325921637758</c:v>
                </c:pt>
                <c:pt idx="2293">
                  <c:v>1.4546842808527998</c:v>
                </c:pt>
                <c:pt idx="2294">
                  <c:v>1.4555369680045298</c:v>
                </c:pt>
                <c:pt idx="2295">
                  <c:v>1.4563906553757915</c:v>
                </c:pt>
                <c:pt idx="2296">
                  <c:v>1.4572453447275411</c:v>
                </c:pt>
                <c:pt idx="2297">
                  <c:v>1.4581010378248558</c:v>
                </c:pt>
                <c:pt idx="2298">
                  <c:v>1.4589577364369741</c:v>
                </c:pt>
                <c:pt idx="2299">
                  <c:v>1.4598154423372898</c:v>
                </c:pt>
                <c:pt idx="2300">
                  <c:v>1.4606741573033668</c:v>
                </c:pt>
                <c:pt idx="2301">
                  <c:v>1.4615338831169655</c:v>
                </c:pt>
                <c:pt idx="2302">
                  <c:v>1.4623946215640338</c:v>
                </c:pt>
                <c:pt idx="2303">
                  <c:v>1.463256374434726</c:v>
                </c:pt>
                <c:pt idx="2304">
                  <c:v>1.464119143523426</c:v>
                </c:pt>
                <c:pt idx="2305">
                  <c:v>1.4649829306287545</c:v>
                </c:pt>
                <c:pt idx="2306">
                  <c:v>1.4658477375535599</c:v>
                </c:pt>
                <c:pt idx="2307">
                  <c:v>1.4667135661049795</c:v>
                </c:pt>
                <c:pt idx="2308">
                  <c:v>1.467580418094399</c:v>
                </c:pt>
                <c:pt idx="2309">
                  <c:v>1.4684482953375098</c:v>
                </c:pt>
                <c:pt idx="2310">
                  <c:v>1.4693171996542782</c:v>
                </c:pt>
                <c:pt idx="2311">
                  <c:v>1.4701871328689968</c:v>
                </c:pt>
                <c:pt idx="2312">
                  <c:v>1.4710580968102664</c:v>
                </c:pt>
                <c:pt idx="2313">
                  <c:v>1.47193009331104</c:v>
                </c:pt>
                <c:pt idx="2314">
                  <c:v>1.4728031242086181</c:v>
                </c:pt>
                <c:pt idx="2315">
                  <c:v>1.4736771913446458</c:v>
                </c:pt>
                <c:pt idx="2316">
                  <c:v>1.4745522965651598</c:v>
                </c:pt>
                <c:pt idx="2317">
                  <c:v>1.4754284417205759</c:v>
                </c:pt>
                <c:pt idx="2318">
                  <c:v>1.4763056286657141</c:v>
                </c:pt>
                <c:pt idx="2319">
                  <c:v>1.4771838592598039</c:v>
                </c:pt>
                <c:pt idx="2320">
                  <c:v>1.4780631353665061</c:v>
                </c:pt>
                <c:pt idx="2321">
                  <c:v>1.478943458853919</c:v>
                </c:pt>
                <c:pt idx="2322">
                  <c:v>1.4798248315945906</c:v>
                </c:pt>
                <c:pt idx="2323">
                  <c:v>1.4807072554655516</c:v>
                </c:pt>
                <c:pt idx="2324">
                  <c:v>1.4815907323482858</c:v>
                </c:pt>
                <c:pt idx="2325">
                  <c:v>1.4824752641287975</c:v>
                </c:pt>
                <c:pt idx="2326">
                  <c:v>1.483360852697565</c:v>
                </c:pt>
                <c:pt idx="2327">
                  <c:v>1.4842474999496293</c:v>
                </c:pt>
                <c:pt idx="2328">
                  <c:v>1.4851352077845239</c:v>
                </c:pt>
                <c:pt idx="2329">
                  <c:v>1.4860239781063613</c:v>
                </c:pt>
                <c:pt idx="2330">
                  <c:v>1.4869138128237904</c:v>
                </c:pt>
                <c:pt idx="2331">
                  <c:v>1.4878047138500436</c:v>
                </c:pt>
                <c:pt idx="2332">
                  <c:v>1.48869668310295</c:v>
                </c:pt>
                <c:pt idx="2333">
                  <c:v>1.4895897225049339</c:v>
                </c:pt>
                <c:pt idx="2334">
                  <c:v>1.4904838339830349</c:v>
                </c:pt>
                <c:pt idx="2335">
                  <c:v>1.4913790194689058</c:v>
                </c:pt>
                <c:pt idx="2336">
                  <c:v>1.4922752808988762</c:v>
                </c:pt>
                <c:pt idx="2337">
                  <c:v>1.4931726202139088</c:v>
                </c:pt>
                <c:pt idx="2338">
                  <c:v>1.494071039359645</c:v>
                </c:pt>
                <c:pt idx="2339">
                  <c:v>1.4949705402864117</c:v>
                </c:pt>
                <c:pt idx="2340">
                  <c:v>1.4958711249492349</c:v>
                </c:pt>
                <c:pt idx="2341">
                  <c:v>1.4967727953078538</c:v>
                </c:pt>
                <c:pt idx="2342">
                  <c:v>1.4976755533267381</c:v>
                </c:pt>
                <c:pt idx="2343">
                  <c:v>1.4985794009750937</c:v>
                </c:pt>
                <c:pt idx="2344">
                  <c:v>1.4994843402268898</c:v>
                </c:pt>
                <c:pt idx="2345">
                  <c:v>1.5003903730608639</c:v>
                </c:pt>
                <c:pt idx="2346">
                  <c:v>1.5012975014605381</c:v>
                </c:pt>
                <c:pt idx="2347">
                  <c:v>1.5022057274142349</c:v>
                </c:pt>
                <c:pt idx="2348">
                  <c:v>1.503115052915091</c:v>
                </c:pt>
                <c:pt idx="2349">
                  <c:v>1.5040254799610753</c:v>
                </c:pt>
                <c:pt idx="2350">
                  <c:v>1.5049370105549844</c:v>
                </c:pt>
                <c:pt idx="2351">
                  <c:v>1.5058496467045026</c:v>
                </c:pt>
                <c:pt idx="2352">
                  <c:v>1.5067633904221605</c:v>
                </c:pt>
                <c:pt idx="2353">
                  <c:v>1.5076782437253944</c:v>
                </c:pt>
                <c:pt idx="2354">
                  <c:v>1.5085942086365298</c:v>
                </c:pt>
                <c:pt idx="2355">
                  <c:v>1.5095112871828096</c:v>
                </c:pt>
                <c:pt idx="2356">
                  <c:v>1.5104294813964294</c:v>
                </c:pt>
                <c:pt idx="2357">
                  <c:v>1.5113487933145038</c:v>
                </c:pt>
                <c:pt idx="2358">
                  <c:v>1.5122692249791292</c:v>
                </c:pt>
                <c:pt idx="2359">
                  <c:v>1.5131907784373702</c:v>
                </c:pt>
                <c:pt idx="2360">
                  <c:v>1.5141134557412987</c:v>
                </c:pt>
                <c:pt idx="2361">
                  <c:v>1.5150372589479708</c:v>
                </c:pt>
                <c:pt idx="2362">
                  <c:v>1.5159621901194866</c:v>
                </c:pt>
                <c:pt idx="2363">
                  <c:v>1.5168882513229858</c:v>
                </c:pt>
                <c:pt idx="2364">
                  <c:v>1.517815444630642</c:v>
                </c:pt>
                <c:pt idx="2365">
                  <c:v>1.5187437721197128</c:v>
                </c:pt>
                <c:pt idx="2366">
                  <c:v>1.5196732358725398</c:v>
                </c:pt>
                <c:pt idx="2367">
                  <c:v>1.5206038379765645</c:v>
                </c:pt>
                <c:pt idx="2368">
                  <c:v>1.5215355805243438</c:v>
                </c:pt>
                <c:pt idx="2369">
                  <c:v>1.5224684656135685</c:v>
                </c:pt>
                <c:pt idx="2370">
                  <c:v>1.5234024953470704</c:v>
                </c:pt>
                <c:pt idx="2371">
                  <c:v>1.5243376718328605</c:v>
                </c:pt>
                <c:pt idx="2372">
                  <c:v>1.5252739971841045</c:v>
                </c:pt>
                <c:pt idx="2373">
                  <c:v>1.5262114735191938</c:v>
                </c:pt>
                <c:pt idx="2374">
                  <c:v>1.5271501029617081</c:v>
                </c:pt>
                <c:pt idx="2375">
                  <c:v>1.5280898876404494</c:v>
                </c:pt>
                <c:pt idx="2376">
                  <c:v>1.529030829689489</c:v>
                </c:pt>
                <c:pt idx="2377">
                  <c:v>1.52997293124814</c:v>
                </c:pt>
                <c:pt idx="2378">
                  <c:v>1.5309161944609926</c:v>
                </c:pt>
                <c:pt idx="2379">
                  <c:v>1.5318606214779318</c:v>
                </c:pt>
                <c:pt idx="2380">
                  <c:v>1.5328062144541503</c:v>
                </c:pt>
                <c:pt idx="2381">
                  <c:v>1.5337529755501731</c:v>
                </c:pt>
                <c:pt idx="2382">
                  <c:v>1.534700906931852</c:v>
                </c:pt>
                <c:pt idx="2383">
                  <c:v>1.5356500107703959</c:v>
                </c:pt>
                <c:pt idx="2384">
                  <c:v>1.5366002892424058</c:v>
                </c:pt>
                <c:pt idx="2385">
                  <c:v>1.5375517445298639</c:v>
                </c:pt>
                <c:pt idx="2386">
                  <c:v>1.5385043788201538</c:v>
                </c:pt>
                <c:pt idx="2387">
                  <c:v>1.5394581943060943</c:v>
                </c:pt>
                <c:pt idx="2388">
                  <c:v>1.5404131931859366</c:v>
                </c:pt>
                <c:pt idx="2389">
                  <c:v>1.5413693776633912</c:v>
                </c:pt>
                <c:pt idx="2390">
                  <c:v>1.5423267499476578</c:v>
                </c:pt>
                <c:pt idx="2391">
                  <c:v>1.5432853122534058</c:v>
                </c:pt>
                <c:pt idx="2392">
                  <c:v>1.5442450668008323</c:v>
                </c:pt>
                <c:pt idx="2393">
                  <c:v>1.5452060158156378</c:v>
                </c:pt>
                <c:pt idx="2394">
                  <c:v>1.5461681615290981</c:v>
                </c:pt>
                <c:pt idx="2395">
                  <c:v>1.5471315061780249</c:v>
                </c:pt>
                <c:pt idx="2396">
                  <c:v>1.5480960520048155</c:v>
                </c:pt>
                <c:pt idx="2397">
                  <c:v>1.5490618012574702</c:v>
                </c:pt>
                <c:pt idx="2398">
                  <c:v>1.5500287561895938</c:v>
                </c:pt>
                <c:pt idx="2399">
                  <c:v>1.5509969190604178</c:v>
                </c:pt>
                <c:pt idx="2400">
                  <c:v>1.5519662921348234</c:v>
                </c:pt>
                <c:pt idx="2401">
                  <c:v>1.5529368776833836</c:v>
                </c:pt>
                <c:pt idx="2402">
                  <c:v>1.5539086779823053</c:v>
                </c:pt>
                <c:pt idx="2403">
                  <c:v>1.5548816953135438</c:v>
                </c:pt>
                <c:pt idx="2404">
                  <c:v>1.5558559319647478</c:v>
                </c:pt>
                <c:pt idx="2405">
                  <c:v>1.5568313902292936</c:v>
                </c:pt>
                <c:pt idx="2406">
                  <c:v>1.5578080724063552</c:v>
                </c:pt>
                <c:pt idx="2407">
                  <c:v>1.5587859808008384</c:v>
                </c:pt>
                <c:pt idx="2408">
                  <c:v>1.5597651177234451</c:v>
                </c:pt>
                <c:pt idx="2409">
                  <c:v>1.5607454854907181</c:v>
                </c:pt>
                <c:pt idx="2410">
                  <c:v>1.5617270864249837</c:v>
                </c:pt>
                <c:pt idx="2411">
                  <c:v>1.5627099228544556</c:v>
                </c:pt>
                <c:pt idx="2412">
                  <c:v>1.5636939971131754</c:v>
                </c:pt>
                <c:pt idx="2413">
                  <c:v>1.5646793115411028</c:v>
                </c:pt>
                <c:pt idx="2414">
                  <c:v>1.565665868484067</c:v>
                </c:pt>
                <c:pt idx="2415">
                  <c:v>1.5666536702938361</c:v>
                </c:pt>
                <c:pt idx="2416">
                  <c:v>1.5676427193281126</c:v>
                </c:pt>
                <c:pt idx="2417">
                  <c:v>1.5686330179505559</c:v>
                </c:pt>
                <c:pt idx="2418">
                  <c:v>1.5696245685308028</c:v>
                </c:pt>
                <c:pt idx="2419">
                  <c:v>1.5706173734444846</c:v>
                </c:pt>
                <c:pt idx="2420">
                  <c:v>1.5716114350732469</c:v>
                </c:pt>
                <c:pt idx="2421">
                  <c:v>1.5726067558047692</c:v>
                </c:pt>
                <c:pt idx="2422">
                  <c:v>1.5736033380327819</c:v>
                </c:pt>
                <c:pt idx="2423">
                  <c:v>1.5746011841570893</c:v>
                </c:pt>
                <c:pt idx="2424">
                  <c:v>1.5756002965835838</c:v>
                </c:pt>
                <c:pt idx="2425">
                  <c:v>1.5766006777242718</c:v>
                </c:pt>
                <c:pt idx="2426">
                  <c:v>1.5776023299972881</c:v>
                </c:pt>
                <c:pt idx="2427">
                  <c:v>1.5786052558269106</c:v>
                </c:pt>
                <c:pt idx="2428">
                  <c:v>1.5796094576435908</c:v>
                </c:pt>
                <c:pt idx="2429">
                  <c:v>1.5806149378839782</c:v>
                </c:pt>
                <c:pt idx="2430">
                  <c:v>1.5816216989909047</c:v>
                </c:pt>
                <c:pt idx="2431">
                  <c:v>1.5826297434134637</c:v>
                </c:pt>
                <c:pt idx="2432">
                  <c:v>1.5836390736069699</c:v>
                </c:pt>
                <c:pt idx="2433">
                  <c:v>1.5846496920330118</c:v>
                </c:pt>
                <c:pt idx="2434">
                  <c:v>1.5856616011594635</c:v>
                </c:pt>
                <c:pt idx="2435">
                  <c:v>1.5866748034605305</c:v>
                </c:pt>
                <c:pt idx="2436">
                  <c:v>1.5876893014167104</c:v>
                </c:pt>
                <c:pt idx="2437">
                  <c:v>1.5887050975148618</c:v>
                </c:pt>
                <c:pt idx="2438">
                  <c:v>1.5897221942482267</c:v>
                </c:pt>
                <c:pt idx="2439">
                  <c:v>1.5907405941164201</c:v>
                </c:pt>
                <c:pt idx="2440">
                  <c:v>1.5917602996254632</c:v>
                </c:pt>
                <c:pt idx="2441">
                  <c:v>1.5927813132878319</c:v>
                </c:pt>
                <c:pt idx="2442">
                  <c:v>1.5938036376224152</c:v>
                </c:pt>
                <c:pt idx="2443">
                  <c:v>1.5948272751546098</c:v>
                </c:pt>
                <c:pt idx="2444">
                  <c:v>1.5958522284162824</c:v>
                </c:pt>
                <c:pt idx="2445">
                  <c:v>1.5968784999458081</c:v>
                </c:pt>
                <c:pt idx="2446">
                  <c:v>1.5979060922881101</c:v>
                </c:pt>
                <c:pt idx="2447">
                  <c:v>1.5989350079946738</c:v>
                </c:pt>
                <c:pt idx="2448">
                  <c:v>1.5999652496235373</c:v>
                </c:pt>
                <c:pt idx="2449">
                  <c:v>1.6009968197393478</c:v>
                </c:pt>
                <c:pt idx="2450">
                  <c:v>1.602029720913374</c:v>
                </c:pt>
                <c:pt idx="2451">
                  <c:v>1.6030639557235185</c:v>
                </c:pt>
                <c:pt idx="2452">
                  <c:v>1.6040995267543481</c:v>
                </c:pt>
                <c:pt idx="2453">
                  <c:v>1.6051364365971104</c:v>
                </c:pt>
                <c:pt idx="2454">
                  <c:v>1.6061746878497598</c:v>
                </c:pt>
                <c:pt idx="2455">
                  <c:v>1.6072142831169758</c:v>
                </c:pt>
                <c:pt idx="2456">
                  <c:v>1.608255225010188</c:v>
                </c:pt>
                <c:pt idx="2457">
                  <c:v>1.6092975161475893</c:v>
                </c:pt>
                <c:pt idx="2458">
                  <c:v>1.6103411591541699</c:v>
                </c:pt>
                <c:pt idx="2459">
                  <c:v>1.6113861566617362</c:v>
                </c:pt>
                <c:pt idx="2460">
                  <c:v>1.6124325113089188</c:v>
                </c:pt>
                <c:pt idx="2461">
                  <c:v>1.6134802257412184</c:v>
                </c:pt>
                <c:pt idx="2462">
                  <c:v>1.6145293026110077</c:v>
                </c:pt>
                <c:pt idx="2463">
                  <c:v>1.6155797445775733</c:v>
                </c:pt>
                <c:pt idx="2464">
                  <c:v>1.6166315543071159</c:v>
                </c:pt>
                <c:pt idx="2465">
                  <c:v>1.6176847344727885</c:v>
                </c:pt>
                <c:pt idx="2466">
                  <c:v>1.6187392877547118</c:v>
                </c:pt>
                <c:pt idx="2467">
                  <c:v>1.6197952168400058</c:v>
                </c:pt>
                <c:pt idx="2468">
                  <c:v>1.620852524422808</c:v>
                </c:pt>
                <c:pt idx="2469">
                  <c:v>1.6219112132042617</c:v>
                </c:pt>
                <c:pt idx="2470">
                  <c:v>1.6229712858926306</c:v>
                </c:pt>
                <c:pt idx="2471">
                  <c:v>1.6240327452032277</c:v>
                </c:pt>
                <c:pt idx="2472">
                  <c:v>1.6250955938584619</c:v>
                </c:pt>
                <c:pt idx="2473">
                  <c:v>1.6261598345879085</c:v>
                </c:pt>
                <c:pt idx="2474">
                  <c:v>1.627225470128264</c:v>
                </c:pt>
                <c:pt idx="2475">
                  <c:v>1.6282925032234301</c:v>
                </c:pt>
                <c:pt idx="2476">
                  <c:v>1.6293609366244948</c:v>
                </c:pt>
                <c:pt idx="2477">
                  <c:v>1.6304307730897767</c:v>
                </c:pt>
                <c:pt idx="2478">
                  <c:v>1.6315020153848419</c:v>
                </c:pt>
                <c:pt idx="2479">
                  <c:v>1.6325746662825313</c:v>
                </c:pt>
                <c:pt idx="2480">
                  <c:v>1.6336487285629804</c:v>
                </c:pt>
                <c:pt idx="2481">
                  <c:v>1.6347242050136435</c:v>
                </c:pt>
                <c:pt idx="2482">
                  <c:v>1.6358010984293303</c:v>
                </c:pt>
                <c:pt idx="2483">
                  <c:v>1.6368794116122161</c:v>
                </c:pt>
                <c:pt idx="2484">
                  <c:v>1.637959147371854</c:v>
                </c:pt>
                <c:pt idx="2485">
                  <c:v>1.6390403085252345</c:v>
                </c:pt>
                <c:pt idx="2486">
                  <c:v>1.6401228978967841</c:v>
                </c:pt>
                <c:pt idx="2487">
                  <c:v>1.6412069183183939</c:v>
                </c:pt>
                <c:pt idx="2488">
                  <c:v>1.6422923726294498</c:v>
                </c:pt>
                <c:pt idx="2489">
                  <c:v>1.6433792636768565</c:v>
                </c:pt>
                <c:pt idx="2490">
                  <c:v>1.6444675943150562</c:v>
                </c:pt>
                <c:pt idx="2491">
                  <c:v>1.6455573674060537</c:v>
                </c:pt>
                <c:pt idx="2492">
                  <c:v>1.6466485858194497</c:v>
                </c:pt>
                <c:pt idx="2493">
                  <c:v>1.6477412524324619</c:v>
                </c:pt>
                <c:pt idx="2494">
                  <c:v>1.6488353701299658</c:v>
                </c:pt>
                <c:pt idx="2495">
                  <c:v>1.6499309418044719</c:v>
                </c:pt>
                <c:pt idx="2496">
                  <c:v>1.6510279703562085</c:v>
                </c:pt>
                <c:pt idx="2497">
                  <c:v>1.6521264586931006</c:v>
                </c:pt>
                <c:pt idx="2498">
                  <c:v>1.6532264097308453</c:v>
                </c:pt>
                <c:pt idx="2499">
                  <c:v>1.6543278263928951</c:v>
                </c:pt>
                <c:pt idx="2500">
                  <c:v>1.6554307116104858</c:v>
                </c:pt>
                <c:pt idx="2501">
                  <c:v>1.6565350683227063</c:v>
                </c:pt>
                <c:pt idx="2502">
                  <c:v>1.6576408994764553</c:v>
                </c:pt>
                <c:pt idx="2503">
                  <c:v>1.6587482080265401</c:v>
                </c:pt>
                <c:pt idx="2504">
                  <c:v>1.6598569969356485</c:v>
                </c:pt>
                <c:pt idx="2505">
                  <c:v>1.6609672691744015</c:v>
                </c:pt>
                <c:pt idx="2506">
                  <c:v>1.6620790277213757</c:v>
                </c:pt>
                <c:pt idx="2507">
                  <c:v>1.6631922755631146</c:v>
                </c:pt>
                <c:pt idx="2508">
                  <c:v>1.6643070156941893</c:v>
                </c:pt>
                <c:pt idx="2509">
                  <c:v>1.6654232511171851</c:v>
                </c:pt>
                <c:pt idx="2510">
                  <c:v>1.6665409848427777</c:v>
                </c:pt>
                <c:pt idx="2511">
                  <c:v>1.6676602198896744</c:v>
                </c:pt>
                <c:pt idx="2512">
                  <c:v>1.6687809592847684</c:v>
                </c:pt>
                <c:pt idx="2513">
                  <c:v>1.6699032060630328</c:v>
                </c:pt>
                <c:pt idx="2514">
                  <c:v>1.6710269632676515</c:v>
                </c:pt>
                <c:pt idx="2515">
                  <c:v>1.6721522339499881</c:v>
                </c:pt>
                <c:pt idx="2516">
                  <c:v>1.67327902116963</c:v>
                </c:pt>
                <c:pt idx="2517">
                  <c:v>1.674407327994424</c:v>
                </c:pt>
                <c:pt idx="2518">
                  <c:v>1.6755371575004918</c:v>
                </c:pt>
                <c:pt idx="2519">
                  <c:v>1.6766685127722687</c:v>
                </c:pt>
                <c:pt idx="2520">
                  <c:v>1.6778013969025198</c:v>
                </c:pt>
                <c:pt idx="2521">
                  <c:v>1.6789358129923799</c:v>
                </c:pt>
                <c:pt idx="2522">
                  <c:v>1.680071764151378</c:v>
                </c:pt>
                <c:pt idx="2523">
                  <c:v>1.6812092534974434</c:v>
                </c:pt>
                <c:pt idx="2524">
                  <c:v>1.6823482841570001</c:v>
                </c:pt>
                <c:pt idx="2525">
                  <c:v>1.683488859264902</c:v>
                </c:pt>
                <c:pt idx="2526">
                  <c:v>1.6846309819645426</c:v>
                </c:pt>
                <c:pt idx="2527">
                  <c:v>1.6857746554078239</c:v>
                </c:pt>
                <c:pt idx="2528">
                  <c:v>1.6869198827552521</c:v>
                </c:pt>
                <c:pt idx="2529">
                  <c:v>1.688066667175887</c:v>
                </c:pt>
                <c:pt idx="2530">
                  <c:v>1.6892150118474361</c:v>
                </c:pt>
                <c:pt idx="2531">
                  <c:v>1.6903649199562536</c:v>
                </c:pt>
                <c:pt idx="2532">
                  <c:v>1.6915163946973635</c:v>
                </c:pt>
                <c:pt idx="2533">
                  <c:v>1.6926694392745263</c:v>
                </c:pt>
                <c:pt idx="2534">
                  <c:v>1.6938240569002252</c:v>
                </c:pt>
                <c:pt idx="2535">
                  <c:v>1.6949802507957201</c:v>
                </c:pt>
                <c:pt idx="2536">
                  <c:v>1.6961380241910791</c:v>
                </c:pt>
                <c:pt idx="2537">
                  <c:v>1.6972973803251739</c:v>
                </c:pt>
                <c:pt idx="2538">
                  <c:v>1.6984583224457845</c:v>
                </c:pt>
                <c:pt idx="2539">
                  <c:v>1.6996208538095339</c:v>
                </c:pt>
                <c:pt idx="2540">
                  <c:v>1.7007849776820076</c:v>
                </c:pt>
                <c:pt idx="2541">
                  <c:v>1.7019506973377145</c:v>
                </c:pt>
                <c:pt idx="2542">
                  <c:v>1.7031180160601718</c:v>
                </c:pt>
                <c:pt idx="2543">
                  <c:v>1.7042869371418887</c:v>
                </c:pt>
                <c:pt idx="2544">
                  <c:v>1.7054574638844306</c:v>
                </c:pt>
                <c:pt idx="2545">
                  <c:v>1.7066295995984371</c:v>
                </c:pt>
                <c:pt idx="2546">
                  <c:v>1.7078033476036616</c:v>
                </c:pt>
                <c:pt idx="2547">
                  <c:v>1.7089787112289938</c:v>
                </c:pt>
                <c:pt idx="2548">
                  <c:v>1.7101556938124858</c:v>
                </c:pt>
                <c:pt idx="2549">
                  <c:v>1.7113342987013935</c:v>
                </c:pt>
                <c:pt idx="2550">
                  <c:v>1.7125145292522301</c:v>
                </c:pt>
                <c:pt idx="2551">
                  <c:v>1.7136963888307291</c:v>
                </c:pt>
                <c:pt idx="2552">
                  <c:v>1.7148798808119678</c:v>
                </c:pt>
                <c:pt idx="2553">
                  <c:v>1.7160650085803257</c:v>
                </c:pt>
                <c:pt idx="2554">
                  <c:v>1.7172517755295498</c:v>
                </c:pt>
                <c:pt idx="2555">
                  <c:v>1.7184401850627895</c:v>
                </c:pt>
                <c:pt idx="2556">
                  <c:v>1.7196302405926069</c:v>
                </c:pt>
                <c:pt idx="2557">
                  <c:v>1.7208219455410458</c:v>
                </c:pt>
                <c:pt idx="2558">
                  <c:v>1.7220153033396193</c:v>
                </c:pt>
                <c:pt idx="2559">
                  <c:v>1.7232103174293711</c:v>
                </c:pt>
                <c:pt idx="2560">
                  <c:v>1.7244069912609239</c:v>
                </c:pt>
                <c:pt idx="2561">
                  <c:v>1.7256053282944586</c:v>
                </c:pt>
                <c:pt idx="2562">
                  <c:v>1.7268053319998129</c:v>
                </c:pt>
                <c:pt idx="2563">
                  <c:v>1.7280070058564587</c:v>
                </c:pt>
                <c:pt idx="2564">
                  <c:v>1.7292103533535719</c:v>
                </c:pt>
                <c:pt idx="2565">
                  <c:v>1.7304153779900564</c:v>
                </c:pt>
                <c:pt idx="2566">
                  <c:v>1.7316220832745646</c:v>
                </c:pt>
                <c:pt idx="2567">
                  <c:v>1.7328304727255619</c:v>
                </c:pt>
                <c:pt idx="2568">
                  <c:v>1.7340405498713249</c:v>
                </c:pt>
                <c:pt idx="2569">
                  <c:v>1.7352523182499833</c:v>
                </c:pt>
                <c:pt idx="2570">
                  <c:v>1.7364657814096018</c:v>
                </c:pt>
                <c:pt idx="2571">
                  <c:v>1.7376809429081392</c:v>
                </c:pt>
                <c:pt idx="2572">
                  <c:v>1.7388978063135381</c:v>
                </c:pt>
                <c:pt idx="2573">
                  <c:v>1.7401163752037367</c:v>
                </c:pt>
                <c:pt idx="2574">
                  <c:v>1.7413366531667118</c:v>
                </c:pt>
                <c:pt idx="2575">
                  <c:v>1.7425586438005141</c:v>
                </c:pt>
                <c:pt idx="2576">
                  <c:v>1.7437823507132939</c:v>
                </c:pt>
                <c:pt idx="2577">
                  <c:v>1.7450077775233519</c:v>
                </c:pt>
                <c:pt idx="2578">
                  <c:v>1.7462349278591618</c:v>
                </c:pt>
                <c:pt idx="2579">
                  <c:v>1.7474638053594116</c:v>
                </c:pt>
                <c:pt idx="2580">
                  <c:v>1.7486944136730478</c:v>
                </c:pt>
                <c:pt idx="2581">
                  <c:v>1.7499267564592822</c:v>
                </c:pt>
                <c:pt idx="2582">
                  <c:v>1.751160837387677</c:v>
                </c:pt>
                <c:pt idx="2583">
                  <c:v>1.7523966601381298</c:v>
                </c:pt>
                <c:pt idx="2584">
                  <c:v>1.7536342284009354</c:v>
                </c:pt>
                <c:pt idx="2585">
                  <c:v>1.7548735458768427</c:v>
                </c:pt>
                <c:pt idx="2586">
                  <c:v>1.7561146162770358</c:v>
                </c:pt>
                <c:pt idx="2587">
                  <c:v>1.7573574433232384</c:v>
                </c:pt>
                <c:pt idx="2588">
                  <c:v>1.7586020307476851</c:v>
                </c:pt>
                <c:pt idx="2589">
                  <c:v>1.7598483822932178</c:v>
                </c:pt>
                <c:pt idx="2590">
                  <c:v>1.7610965017132847</c:v>
                </c:pt>
                <c:pt idx="2591">
                  <c:v>1.7623463927719858</c:v>
                </c:pt>
                <c:pt idx="2592">
                  <c:v>1.7635980592441225</c:v>
                </c:pt>
                <c:pt idx="2593">
                  <c:v>1.7648515049152356</c:v>
                </c:pt>
                <c:pt idx="2594">
                  <c:v>1.7661067335816012</c:v>
                </c:pt>
                <c:pt idx="2595">
                  <c:v>1.7673637490503418</c:v>
                </c:pt>
                <c:pt idx="2596">
                  <c:v>1.7686225551394061</c:v>
                </c:pt>
                <c:pt idx="2597">
                  <c:v>1.7698831556776398</c:v>
                </c:pt>
                <c:pt idx="2598">
                  <c:v>1.7711455545048016</c:v>
                </c:pt>
                <c:pt idx="2599">
                  <c:v>1.7724097554716138</c:v>
                </c:pt>
                <c:pt idx="2600">
                  <c:v>1.7736757624398078</c:v>
                </c:pt>
                <c:pt idx="2601">
                  <c:v>1.7749435792821524</c:v>
                </c:pt>
                <c:pt idx="2602">
                  <c:v>1.7762132098824959</c:v>
                </c:pt>
                <c:pt idx="2603">
                  <c:v>1.7774846581358095</c:v>
                </c:pt>
                <c:pt idx="2604">
                  <c:v>1.7787579279482382</c:v>
                </c:pt>
                <c:pt idx="2605">
                  <c:v>1.7800330232370831</c:v>
                </c:pt>
                <c:pt idx="2606">
                  <c:v>1.7813099479309398</c:v>
                </c:pt>
                <c:pt idx="2607">
                  <c:v>1.7825887059696559</c:v>
                </c:pt>
                <c:pt idx="2608">
                  <c:v>1.7838693013043994</c:v>
                </c:pt>
                <c:pt idx="2609">
                  <c:v>1.7851517378977215</c:v>
                </c:pt>
                <c:pt idx="2610">
                  <c:v>1.7864360197235483</c:v>
                </c:pt>
                <c:pt idx="2611">
                  <c:v>1.7877221507672638</c:v>
                </c:pt>
                <c:pt idx="2612">
                  <c:v>1.7890101350257441</c:v>
                </c:pt>
                <c:pt idx="2613">
                  <c:v>1.7902999765073764</c:v>
                </c:pt>
                <c:pt idx="2614">
                  <c:v>1.7915916792321236</c:v>
                </c:pt>
                <c:pt idx="2615">
                  <c:v>1.7928852472315748</c:v>
                </c:pt>
                <c:pt idx="2616">
                  <c:v>1.7941806845489392</c:v>
                </c:pt>
                <c:pt idx="2617">
                  <c:v>1.7954779952391378</c:v>
                </c:pt>
                <c:pt idx="2618">
                  <c:v>1.7967771833688391</c:v>
                </c:pt>
                <c:pt idx="2619">
                  <c:v>1.7980782530164598</c:v>
                </c:pt>
                <c:pt idx="2620">
                  <c:v>1.7993812082722678</c:v>
                </c:pt>
                <c:pt idx="2621">
                  <c:v>1.800686053238383</c:v>
                </c:pt>
                <c:pt idx="2622">
                  <c:v>1.8019927920288277</c:v>
                </c:pt>
                <c:pt idx="2623">
                  <c:v>1.8033014287695934</c:v>
                </c:pt>
                <c:pt idx="2624">
                  <c:v>1.8046119675986421</c:v>
                </c:pt>
                <c:pt idx="2625">
                  <c:v>1.8059244126659781</c:v>
                </c:pt>
                <c:pt idx="2626">
                  <c:v>1.8072387681337201</c:v>
                </c:pt>
                <c:pt idx="2627">
                  <c:v>1.8085550381760636</c:v>
                </c:pt>
                <c:pt idx="2628">
                  <c:v>1.8098732269793938</c:v>
                </c:pt>
                <c:pt idx="2629">
                  <c:v>1.8111933387423258</c:v>
                </c:pt>
                <c:pt idx="2630">
                  <c:v>1.8125153776757161</c:v>
                </c:pt>
                <c:pt idx="2631">
                  <c:v>1.8138393480027211</c:v>
                </c:pt>
                <c:pt idx="2632">
                  <c:v>1.815165253958867</c:v>
                </c:pt>
                <c:pt idx="2633">
                  <c:v>1.8164930997920479</c:v>
                </c:pt>
                <c:pt idx="2634">
                  <c:v>1.8178228897626134</c:v>
                </c:pt>
                <c:pt idx="2635">
                  <c:v>1.8191546281433919</c:v>
                </c:pt>
                <c:pt idx="2636">
                  <c:v>1.8204883192197441</c:v>
                </c:pt>
                <c:pt idx="2637">
                  <c:v>1.8218239672896004</c:v>
                </c:pt>
                <c:pt idx="2638">
                  <c:v>1.8231615766635321</c:v>
                </c:pt>
                <c:pt idx="2639">
                  <c:v>1.824501151664754</c:v>
                </c:pt>
                <c:pt idx="2640">
                  <c:v>1.8258426966292132</c:v>
                </c:pt>
                <c:pt idx="2641">
                  <c:v>1.8271862159056138</c:v>
                </c:pt>
                <c:pt idx="2642">
                  <c:v>1.8285317138554698</c:v>
                </c:pt>
                <c:pt idx="2643">
                  <c:v>1.8298791948531539</c:v>
                </c:pt>
                <c:pt idx="2644">
                  <c:v>1.8312286632859358</c:v>
                </c:pt>
                <c:pt idx="2645">
                  <c:v>1.8325801235540482</c:v>
                </c:pt>
                <c:pt idx="2646">
                  <c:v>1.8339335800707017</c:v>
                </c:pt>
                <c:pt idx="2647">
                  <c:v>1.8352890372621773</c:v>
                </c:pt>
                <c:pt idx="2648">
                  <c:v>1.836646499567848</c:v>
                </c:pt>
                <c:pt idx="2649">
                  <c:v>1.8380059714402215</c:v>
                </c:pt>
                <c:pt idx="2650">
                  <c:v>1.8393674573449812</c:v>
                </c:pt>
                <c:pt idx="2651">
                  <c:v>1.8407309617611094</c:v>
                </c:pt>
                <c:pt idx="2652">
                  <c:v>1.8420964891808087</c:v>
                </c:pt>
                <c:pt idx="2653">
                  <c:v>1.8434640441096701</c:v>
                </c:pt>
                <c:pt idx="2654">
                  <c:v>1.8448336310666642</c:v>
                </c:pt>
                <c:pt idx="2655">
                  <c:v>1.8462052545841858</c:v>
                </c:pt>
                <c:pt idx="2656">
                  <c:v>1.8475789192081324</c:v>
                </c:pt>
                <c:pt idx="2657">
                  <c:v>1.8489546294979373</c:v>
                </c:pt>
                <c:pt idx="2658">
                  <c:v>1.8503323900266246</c:v>
                </c:pt>
                <c:pt idx="2659">
                  <c:v>1.8517122053808575</c:v>
                </c:pt>
                <c:pt idx="2660">
                  <c:v>1.8530940801609881</c:v>
                </c:pt>
                <c:pt idx="2661">
                  <c:v>1.8544780189811281</c:v>
                </c:pt>
                <c:pt idx="2662">
                  <c:v>1.8558640264691522</c:v>
                </c:pt>
                <c:pt idx="2663">
                  <c:v>1.8572521072668176</c:v>
                </c:pt>
                <c:pt idx="2664">
                  <c:v>1.8586422660297381</c:v>
                </c:pt>
                <c:pt idx="2665">
                  <c:v>1.8600345074275131</c:v>
                </c:pt>
                <c:pt idx="2666">
                  <c:v>1.8614288361437261</c:v>
                </c:pt>
                <c:pt idx="2667">
                  <c:v>1.8628252568760166</c:v>
                </c:pt>
                <c:pt idx="2668">
                  <c:v>1.8642237743361341</c:v>
                </c:pt>
                <c:pt idx="2669">
                  <c:v>1.8656243932499774</c:v>
                </c:pt>
                <c:pt idx="2670">
                  <c:v>1.8670271183576916</c:v>
                </c:pt>
                <c:pt idx="2671">
                  <c:v>1.8684319544136421</c:v>
                </c:pt>
                <c:pt idx="2672">
                  <c:v>1.8698389061865441</c:v>
                </c:pt>
                <c:pt idx="2673">
                  <c:v>1.87124797845948</c:v>
                </c:pt>
                <c:pt idx="2674">
                  <c:v>1.8726591760299622</c:v>
                </c:pt>
                <c:pt idx="2675">
                  <c:v>1.8740725037099861</c:v>
                </c:pt>
                <c:pt idx="2676">
                  <c:v>1.8754879663260868</c:v>
                </c:pt>
                <c:pt idx="2677">
                  <c:v>1.8769055687193741</c:v>
                </c:pt>
                <c:pt idx="2678">
                  <c:v>1.8783253157456357</c:v>
                </c:pt>
                <c:pt idx="2679">
                  <c:v>1.8797472122753438</c:v>
                </c:pt>
                <c:pt idx="2680">
                  <c:v>1.8811712631937361</c:v>
                </c:pt>
                <c:pt idx="2681">
                  <c:v>1.8825974734008581</c:v>
                </c:pt>
                <c:pt idx="2682">
                  <c:v>1.8840258478116321</c:v>
                </c:pt>
                <c:pt idx="2683">
                  <c:v>1.8854563913559073</c:v>
                </c:pt>
                <c:pt idx="2684">
                  <c:v>1.8868891089785227</c:v>
                </c:pt>
                <c:pt idx="2685">
                  <c:v>1.8883240056393378</c:v>
                </c:pt>
                <c:pt idx="2686">
                  <c:v>1.8897610863133398</c:v>
                </c:pt>
                <c:pt idx="2687">
                  <c:v>1.8912003559906538</c:v>
                </c:pt>
                <c:pt idx="2688">
                  <c:v>1.8926418196766241</c:v>
                </c:pt>
                <c:pt idx="2689">
                  <c:v>1.8940854823918658</c:v>
                </c:pt>
                <c:pt idx="2690">
                  <c:v>1.8955313491723118</c:v>
                </c:pt>
                <c:pt idx="2691">
                  <c:v>1.8969794250693126</c:v>
                </c:pt>
                <c:pt idx="2692">
                  <c:v>1.8984297151496365</c:v>
                </c:pt>
                <c:pt idx="2693">
                  <c:v>1.8998822244955886</c:v>
                </c:pt>
                <c:pt idx="2694">
                  <c:v>1.9013369582049962</c:v>
                </c:pt>
                <c:pt idx="2695">
                  <c:v>1.9027939213913676</c:v>
                </c:pt>
                <c:pt idx="2696">
                  <c:v>1.9042531191838463</c:v>
                </c:pt>
                <c:pt idx="2697">
                  <c:v>1.9057145567273439</c:v>
                </c:pt>
                <c:pt idx="2698">
                  <c:v>1.907178239182588</c:v>
                </c:pt>
                <c:pt idx="2699">
                  <c:v>1.9086441717261595</c:v>
                </c:pt>
                <c:pt idx="2700">
                  <c:v>1.9101123595505649</c:v>
                </c:pt>
                <c:pt idx="2701">
                  <c:v>1.9115828078643027</c:v>
                </c:pt>
                <c:pt idx="2702">
                  <c:v>1.9130555218919412</c:v>
                </c:pt>
                <c:pt idx="2703">
                  <c:v>1.9145305068741181</c:v>
                </c:pt>
                <c:pt idx="2704">
                  <c:v>1.9160077680676941</c:v>
                </c:pt>
                <c:pt idx="2705">
                  <c:v>1.91748731074574</c:v>
                </c:pt>
                <c:pt idx="2706">
                  <c:v>1.918969140197627</c:v>
                </c:pt>
                <c:pt idx="2707">
                  <c:v>1.9204532617291041</c:v>
                </c:pt>
                <c:pt idx="2708">
                  <c:v>1.9219396806623255</c:v>
                </c:pt>
                <c:pt idx="2709">
                  <c:v>1.923428402335962</c:v>
                </c:pt>
                <c:pt idx="2710">
                  <c:v>1.9249194321052181</c:v>
                </c:pt>
                <c:pt idx="2711">
                  <c:v>1.9264127753419193</c:v>
                </c:pt>
                <c:pt idx="2712">
                  <c:v>1.9279084374345719</c:v>
                </c:pt>
                <c:pt idx="2713">
                  <c:v>1.9294064237884461</c:v>
                </c:pt>
                <c:pt idx="2714">
                  <c:v>1.9309067398256081</c:v>
                </c:pt>
                <c:pt idx="2715">
                  <c:v>1.9324093909850035</c:v>
                </c:pt>
                <c:pt idx="2716">
                  <c:v>1.9339143827225287</c:v>
                </c:pt>
                <c:pt idx="2717">
                  <c:v>1.9354217205110908</c:v>
                </c:pt>
                <c:pt idx="2718">
                  <c:v>1.9369314098406623</c:v>
                </c:pt>
                <c:pt idx="2719">
                  <c:v>1.9384434562183701</c:v>
                </c:pt>
                <c:pt idx="2720">
                  <c:v>1.939957865168543</c:v>
                </c:pt>
                <c:pt idx="2721">
                  <c:v>1.9414746422327798</c:v>
                </c:pt>
                <c:pt idx="2722">
                  <c:v>1.9429937929700527</c:v>
                </c:pt>
                <c:pt idx="2723">
                  <c:v>1.9445153229567262</c:v>
                </c:pt>
                <c:pt idx="2724">
                  <c:v>1.946039237786622</c:v>
                </c:pt>
                <c:pt idx="2725">
                  <c:v>1.9475655430711603</c:v>
                </c:pt>
                <c:pt idx="2726">
                  <c:v>1.9490942444393458</c:v>
                </c:pt>
                <c:pt idx="2727">
                  <c:v>1.9506253475378852</c:v>
                </c:pt>
                <c:pt idx="2728">
                  <c:v>1.9521588580312397</c:v>
                </c:pt>
                <c:pt idx="2729">
                  <c:v>1.9536947816016752</c:v>
                </c:pt>
                <c:pt idx="2730">
                  <c:v>1.9552331239493941</c:v>
                </c:pt>
                <c:pt idx="2731">
                  <c:v>1.9567738907925381</c:v>
                </c:pt>
                <c:pt idx="2732">
                  <c:v>1.9583170878672975</c:v>
                </c:pt>
                <c:pt idx="2733">
                  <c:v>1.959862720927964</c:v>
                </c:pt>
                <c:pt idx="2734">
                  <c:v>1.9614107957470215</c:v>
                </c:pt>
                <c:pt idx="2735">
                  <c:v>1.9629613181152008</c:v>
                </c:pt>
                <c:pt idx="2736">
                  <c:v>1.9645142938415581</c:v>
                </c:pt>
                <c:pt idx="2737">
                  <c:v>1.9660697287535509</c:v>
                </c:pt>
                <c:pt idx="2738">
                  <c:v>1.9676276286970911</c:v>
                </c:pt>
                <c:pt idx="2739">
                  <c:v>1.9691879995366666</c:v>
                </c:pt>
                <c:pt idx="2740">
                  <c:v>1.9707508471553421</c:v>
                </c:pt>
                <c:pt idx="2741">
                  <c:v>1.9723161774549081</c:v>
                </c:pt>
                <c:pt idx="2742">
                  <c:v>1.9738839963559061</c:v>
                </c:pt>
                <c:pt idx="2743">
                  <c:v>1.9754543097977195</c:v>
                </c:pt>
                <c:pt idx="2744">
                  <c:v>1.9770271237386425</c:v>
                </c:pt>
                <c:pt idx="2745">
                  <c:v>1.9786024441559633</c:v>
                </c:pt>
                <c:pt idx="2746">
                  <c:v>1.9801802770460397</c:v>
                </c:pt>
                <c:pt idx="2747">
                  <c:v>1.9817606284243643</c:v>
                </c:pt>
                <c:pt idx="2748">
                  <c:v>1.9833435043256662</c:v>
                </c:pt>
                <c:pt idx="2749">
                  <c:v>1.9849289108039401</c:v>
                </c:pt>
                <c:pt idx="2750">
                  <c:v>1.9865168539325841</c:v>
                </c:pt>
                <c:pt idx="2751">
                  <c:v>1.9881073398044309</c:v>
                </c:pt>
                <c:pt idx="2752">
                  <c:v>1.989700374531838</c:v>
                </c:pt>
                <c:pt idx="2753">
                  <c:v>1.9912959642467829</c:v>
                </c:pt>
                <c:pt idx="2754">
                  <c:v>1.9928941151009056</c:v>
                </c:pt>
                <c:pt idx="2755">
                  <c:v>1.994494833265646</c:v>
                </c:pt>
                <c:pt idx="2756">
                  <c:v>1.9960981249322656</c:v>
                </c:pt>
                <c:pt idx="2757">
                  <c:v>1.9977039963119321</c:v>
                </c:pt>
                <c:pt idx="2758">
                  <c:v>1.999312453635856</c:v>
                </c:pt>
                <c:pt idx="2759">
                  <c:v>2.0009235031553052</c:v>
                </c:pt>
                <c:pt idx="2760">
                  <c:v>2.0025371511417212</c:v>
                </c:pt>
                <c:pt idx="2761">
                  <c:v>2.0041534038867868</c:v>
                </c:pt>
                <c:pt idx="2762">
                  <c:v>2.0057722677025387</c:v>
                </c:pt>
                <c:pt idx="2763">
                  <c:v>2.0073937489213884</c:v>
                </c:pt>
                <c:pt idx="2764">
                  <c:v>2.0090178538962218</c:v>
                </c:pt>
                <c:pt idx="2765">
                  <c:v>2.0106445890005848</c:v>
                </c:pt>
                <c:pt idx="2766">
                  <c:v>2.012273960628622</c:v>
                </c:pt>
                <c:pt idx="2767">
                  <c:v>2.0139059751952377</c:v>
                </c:pt>
                <c:pt idx="2768">
                  <c:v>2.0155406391361352</c:v>
                </c:pt>
                <c:pt idx="2769">
                  <c:v>2.017177958907999</c:v>
                </c:pt>
                <c:pt idx="2770">
                  <c:v>2.0188179409883986</c:v>
                </c:pt>
                <c:pt idx="2771">
                  <c:v>2.0204605918761032</c:v>
                </c:pt>
                <c:pt idx="2772">
                  <c:v>2.0221059180909853</c:v>
                </c:pt>
                <c:pt idx="2773">
                  <c:v>2.0237539261741877</c:v>
                </c:pt>
                <c:pt idx="2774">
                  <c:v>2.0254046226881974</c:v>
                </c:pt>
                <c:pt idx="2775">
                  <c:v>2.0270580142169226</c:v>
                </c:pt>
                <c:pt idx="2776">
                  <c:v>2.0287141073657993</c:v>
                </c:pt>
                <c:pt idx="2777">
                  <c:v>2.0303729087618403</c:v>
                </c:pt>
                <c:pt idx="2778">
                  <c:v>2.0320344250537774</c:v>
                </c:pt>
                <c:pt idx="2779">
                  <c:v>2.0336986629121458</c:v>
                </c:pt>
                <c:pt idx="2780">
                  <c:v>2.0353656290292732</c:v>
                </c:pt>
                <c:pt idx="2781">
                  <c:v>2.0370353301195467</c:v>
                </c:pt>
                <c:pt idx="2782">
                  <c:v>2.0387077729193281</c:v>
                </c:pt>
                <c:pt idx="2783">
                  <c:v>2.0403829641871241</c:v>
                </c:pt>
                <c:pt idx="2784">
                  <c:v>2.0420609107037166</c:v>
                </c:pt>
                <c:pt idx="2785">
                  <c:v>2.0437416192722058</c:v>
                </c:pt>
                <c:pt idx="2786">
                  <c:v>2.0454250967180627</c:v>
                </c:pt>
                <c:pt idx="2787">
                  <c:v>2.0471113498893212</c:v>
                </c:pt>
                <c:pt idx="2788">
                  <c:v>2.0488003856565431</c:v>
                </c:pt>
                <c:pt idx="2789">
                  <c:v>2.0504922109130717</c:v>
                </c:pt>
                <c:pt idx="2790">
                  <c:v>2.0521868325749835</c:v>
                </c:pt>
                <c:pt idx="2791">
                  <c:v>2.0538842575812573</c:v>
                </c:pt>
                <c:pt idx="2792">
                  <c:v>2.0555844928938161</c:v>
                </c:pt>
                <c:pt idx="2793">
                  <c:v>2.0572875454977115</c:v>
                </c:pt>
                <c:pt idx="2794">
                  <c:v>2.0589934224011031</c:v>
                </c:pt>
                <c:pt idx="2795">
                  <c:v>2.0607021306354603</c:v>
                </c:pt>
                <c:pt idx="2796">
                  <c:v>2.0624136772555901</c:v>
                </c:pt>
                <c:pt idx="2797">
                  <c:v>2.064128069339759</c:v>
                </c:pt>
                <c:pt idx="2798">
                  <c:v>2.0658453139897772</c:v>
                </c:pt>
                <c:pt idx="2799">
                  <c:v>2.0675654183311658</c:v>
                </c:pt>
                <c:pt idx="2800">
                  <c:v>2.0692883895130993</c:v>
                </c:pt>
                <c:pt idx="2801">
                  <c:v>2.0710142347086977</c:v>
                </c:pt>
                <c:pt idx="2802">
                  <c:v>2.0727429611149604</c:v>
                </c:pt>
                <c:pt idx="2803">
                  <c:v>2.0744745759529994</c:v>
                </c:pt>
                <c:pt idx="2804">
                  <c:v>2.0762090864679998</c:v>
                </c:pt>
                <c:pt idx="2805">
                  <c:v>2.0779464999294777</c:v>
                </c:pt>
                <c:pt idx="2806">
                  <c:v>2.0796868236312567</c:v>
                </c:pt>
                <c:pt idx="2807">
                  <c:v>2.0814300648916442</c:v>
                </c:pt>
                <c:pt idx="2808">
                  <c:v>2.0831762310534652</c:v>
                </c:pt>
                <c:pt idx="2809">
                  <c:v>2.0849253294842387</c:v>
                </c:pt>
                <c:pt idx="2810">
                  <c:v>2.0866773675762436</c:v>
                </c:pt>
                <c:pt idx="2811">
                  <c:v>2.0884323527466258</c:v>
                </c:pt>
                <c:pt idx="2812">
                  <c:v>2.0901902924374958</c:v>
                </c:pt>
                <c:pt idx="2813">
                  <c:v>2.091951194116032</c:v>
                </c:pt>
                <c:pt idx="2814">
                  <c:v>2.0937150652746457</c:v>
                </c:pt>
                <c:pt idx="2815">
                  <c:v>2.0954819134309957</c:v>
                </c:pt>
                <c:pt idx="2816">
                  <c:v>2.0972517461281512</c:v>
                </c:pt>
                <c:pt idx="2817">
                  <c:v>2.0990245709346831</c:v>
                </c:pt>
                <c:pt idx="2818">
                  <c:v>2.1008003954447787</c:v>
                </c:pt>
                <c:pt idx="2819">
                  <c:v>2.102579227278349</c:v>
                </c:pt>
                <c:pt idx="2820">
                  <c:v>2.1043610740811292</c:v>
                </c:pt>
                <c:pt idx="2821">
                  <c:v>2.1061459435247842</c:v>
                </c:pt>
                <c:pt idx="2822">
                  <c:v>2.1079338433070847</c:v>
                </c:pt>
                <c:pt idx="2823">
                  <c:v>2.1097247811518622</c:v>
                </c:pt>
                <c:pt idx="2824">
                  <c:v>2.1115187648092943</c:v>
                </c:pt>
                <c:pt idx="2825">
                  <c:v>2.1133158020559475</c:v>
                </c:pt>
                <c:pt idx="2826">
                  <c:v>2.1151159006948221</c:v>
                </c:pt>
                <c:pt idx="2827">
                  <c:v>2.1169190685556099</c:v>
                </c:pt>
                <c:pt idx="2828">
                  <c:v>2.1187253134946467</c:v>
                </c:pt>
                <c:pt idx="2829">
                  <c:v>2.1205346433951648</c:v>
                </c:pt>
                <c:pt idx="2830">
                  <c:v>2.1223470661672912</c:v>
                </c:pt>
                <c:pt idx="2831">
                  <c:v>2.1241625897482721</c:v>
                </c:pt>
                <c:pt idx="2832">
                  <c:v>2.1259812221025216</c:v>
                </c:pt>
                <c:pt idx="2833">
                  <c:v>2.1278029712217057</c:v>
                </c:pt>
                <c:pt idx="2834">
                  <c:v>2.1296278451249897</c:v>
                </c:pt>
                <c:pt idx="2835">
                  <c:v>2.1314558518589957</c:v>
                </c:pt>
                <c:pt idx="2836">
                  <c:v>2.1332869994980426</c:v>
                </c:pt>
                <c:pt idx="2837">
                  <c:v>2.1351212961442219</c:v>
                </c:pt>
                <c:pt idx="2838">
                  <c:v>2.1369587499274791</c:v>
                </c:pt>
                <c:pt idx="2839">
                  <c:v>2.1387993690057971</c:v>
                </c:pt>
                <c:pt idx="2840">
                  <c:v>2.1406431615652837</c:v>
                </c:pt>
                <c:pt idx="2841">
                  <c:v>2.1424901358203021</c:v>
                </c:pt>
                <c:pt idx="2842">
                  <c:v>2.1443403000135839</c:v>
                </c:pt>
                <c:pt idx="2843">
                  <c:v>2.1461936624163727</c:v>
                </c:pt>
                <c:pt idx="2844">
                  <c:v>2.1480502313284862</c:v>
                </c:pt>
                <c:pt idx="2845">
                  <c:v>2.1499100150785542</c:v>
                </c:pt>
                <c:pt idx="2846">
                  <c:v>2.1517730220240288</c:v>
                </c:pt>
                <c:pt idx="2847">
                  <c:v>2.1536392605513819</c:v>
                </c:pt>
                <c:pt idx="2848">
                  <c:v>2.1555087390761543</c:v>
                </c:pt>
                <c:pt idx="2849">
                  <c:v>2.1573814660432058</c:v>
                </c:pt>
                <c:pt idx="2850">
                  <c:v>2.1592574499267188</c:v>
                </c:pt>
                <c:pt idx="2851">
                  <c:v>2.1611366992304002</c:v>
                </c:pt>
                <c:pt idx="2852">
                  <c:v>2.1630192224875811</c:v>
                </c:pt>
                <c:pt idx="2853">
                  <c:v>2.1649050282613254</c:v>
                </c:pt>
                <c:pt idx="2854">
                  <c:v>2.1667941251446159</c:v>
                </c:pt>
                <c:pt idx="2855">
                  <c:v>2.1686865217604652</c:v>
                </c:pt>
                <c:pt idx="2856">
                  <c:v>2.1705822267620052</c:v>
                </c:pt>
                <c:pt idx="2857">
                  <c:v>2.1724812488326686</c:v>
                </c:pt>
                <c:pt idx="2858">
                  <c:v>2.1743835966862792</c:v>
                </c:pt>
                <c:pt idx="2859">
                  <c:v>2.1762892790672477</c:v>
                </c:pt>
                <c:pt idx="2860">
                  <c:v>2.1781983047506404</c:v>
                </c:pt>
                <c:pt idx="2861">
                  <c:v>2.1801106825423591</c:v>
                </c:pt>
                <c:pt idx="2862">
                  <c:v>2.1820264212791987</c:v>
                </c:pt>
                <c:pt idx="2863">
                  <c:v>2.1839455298291379</c:v>
                </c:pt>
                <c:pt idx="2864">
                  <c:v>2.1858680170913116</c:v>
                </c:pt>
                <c:pt idx="2865">
                  <c:v>2.1877938919962459</c:v>
                </c:pt>
                <c:pt idx="2866">
                  <c:v>2.1897231635059402</c:v>
                </c:pt>
                <c:pt idx="2867">
                  <c:v>2.1916558406140587</c:v>
                </c:pt>
                <c:pt idx="2868">
                  <c:v>2.1935919323460609</c:v>
                </c:pt>
                <c:pt idx="2869">
                  <c:v>2.1955314477592682</c:v>
                </c:pt>
                <c:pt idx="2870">
                  <c:v>2.1974743959431238</c:v>
                </c:pt>
                <c:pt idx="2871">
                  <c:v>2.199420786019247</c:v>
                </c:pt>
                <c:pt idx="2872">
                  <c:v>2.2013706271416051</c:v>
                </c:pt>
                <c:pt idx="2873">
                  <c:v>2.203323928496665</c:v>
                </c:pt>
                <c:pt idx="2874">
                  <c:v>2.2052806993034904</c:v>
                </c:pt>
                <c:pt idx="2875">
                  <c:v>2.2072409488139852</c:v>
                </c:pt>
                <c:pt idx="2876">
                  <c:v>2.209204686312936</c:v>
                </c:pt>
                <c:pt idx="2877">
                  <c:v>2.2111719211181922</c:v>
                </c:pt>
                <c:pt idx="2878">
                  <c:v>2.2131426625808648</c:v>
                </c:pt>
                <c:pt idx="2879">
                  <c:v>2.2151169200853982</c:v>
                </c:pt>
                <c:pt idx="2880">
                  <c:v>2.2170947030497592</c:v>
                </c:pt>
                <c:pt idx="2881">
                  <c:v>2.2190760209255838</c:v>
                </c:pt>
                <c:pt idx="2882">
                  <c:v>2.221060883198327</c:v>
                </c:pt>
                <c:pt idx="2883">
                  <c:v>2.2230492993874051</c:v>
                </c:pt>
                <c:pt idx="2884">
                  <c:v>2.2250412790463603</c:v>
                </c:pt>
                <c:pt idx="2885">
                  <c:v>2.2270368317629998</c:v>
                </c:pt>
                <c:pt idx="2886">
                  <c:v>2.2290359671595432</c:v>
                </c:pt>
                <c:pt idx="2887">
                  <c:v>2.2310386948928387</c:v>
                </c:pt>
                <c:pt idx="2888">
                  <c:v>2.2330450246544333</c:v>
                </c:pt>
                <c:pt idx="2889">
                  <c:v>2.2350549661707744</c:v>
                </c:pt>
                <c:pt idx="2890">
                  <c:v>2.2370685292033587</c:v>
                </c:pt>
                <c:pt idx="2891">
                  <c:v>2.2390857235488926</c:v>
                </c:pt>
                <c:pt idx="2892">
                  <c:v>2.2411065590394692</c:v>
                </c:pt>
                <c:pt idx="2893">
                  <c:v>2.2431310455426847</c:v>
                </c:pt>
                <c:pt idx="2894">
                  <c:v>2.2451591929617813</c:v>
                </c:pt>
                <c:pt idx="2895">
                  <c:v>2.2471910112359708</c:v>
                </c:pt>
                <c:pt idx="2896">
                  <c:v>2.2492265103403426</c:v>
                </c:pt>
                <c:pt idx="2897">
                  <c:v>2.2512657002862468</c:v>
                </c:pt>
                <c:pt idx="2898">
                  <c:v>2.2533085911213613</c:v>
                </c:pt>
                <c:pt idx="2899">
                  <c:v>2.2553551929298177</c:v>
                </c:pt>
                <c:pt idx="2900">
                  <c:v>2.2574055158324819</c:v>
                </c:pt>
                <c:pt idx="2901">
                  <c:v>2.2594595699870159</c:v>
                </c:pt>
                <c:pt idx="2902">
                  <c:v>2.2615173655881002</c:v>
                </c:pt>
                <c:pt idx="2903">
                  <c:v>2.2635789128675841</c:v>
                </c:pt>
                <c:pt idx="2904">
                  <c:v>2.2656442220946444</c:v>
                </c:pt>
                <c:pt idx="2905">
                  <c:v>2.2677133035760186</c:v>
                </c:pt>
                <c:pt idx="2906">
                  <c:v>2.269786167656068</c:v>
                </c:pt>
                <c:pt idx="2907">
                  <c:v>2.2718628247170427</c:v>
                </c:pt>
                <c:pt idx="2908">
                  <c:v>2.2739432851792398</c:v>
                </c:pt>
                <c:pt idx="2909">
                  <c:v>2.2760275595011281</c:v>
                </c:pt>
                <c:pt idx="2910">
                  <c:v>2.2781156581795692</c:v>
                </c:pt>
                <c:pt idx="2911">
                  <c:v>2.2802075917499893</c:v>
                </c:pt>
                <c:pt idx="2912">
                  <c:v>2.2823033707865212</c:v>
                </c:pt>
                <c:pt idx="2913">
                  <c:v>2.2844030059022402</c:v>
                </c:pt>
                <c:pt idx="2914">
                  <c:v>2.2865065077492912</c:v>
                </c:pt>
                <c:pt idx="2915">
                  <c:v>2.2886138870191082</c:v>
                </c:pt>
                <c:pt idx="2916">
                  <c:v>2.2907251544425602</c:v>
                </c:pt>
                <c:pt idx="2917">
                  <c:v>2.2928403207901393</c:v>
                </c:pt>
                <c:pt idx="2918">
                  <c:v>2.2949593968722088</c:v>
                </c:pt>
                <c:pt idx="2919">
                  <c:v>2.2970823935390627</c:v>
                </c:pt>
                <c:pt idx="2920">
                  <c:v>2.2992093216812317</c:v>
                </c:pt>
                <c:pt idx="2921">
                  <c:v>2.301340192229592</c:v>
                </c:pt>
                <c:pt idx="2922">
                  <c:v>2.3034750161555939</c:v>
                </c:pt>
                <c:pt idx="2923">
                  <c:v>2.3056138044714301</c:v>
                </c:pt>
                <c:pt idx="2924">
                  <c:v>2.3077565682302352</c:v>
                </c:pt>
                <c:pt idx="2925">
                  <c:v>2.3099033185262607</c:v>
                </c:pt>
                <c:pt idx="2926">
                  <c:v>2.3120540664950933</c:v>
                </c:pt>
                <c:pt idx="2927">
                  <c:v>2.3142088233138045</c:v>
                </c:pt>
                <c:pt idx="2928">
                  <c:v>2.3163676002012377</c:v>
                </c:pt>
                <c:pt idx="2929">
                  <c:v>2.3185304084180487</c:v>
                </c:pt>
                <c:pt idx="2930">
                  <c:v>2.3206972592670412</c:v>
                </c:pt>
                <c:pt idx="2931">
                  <c:v>2.3228681640932751</c:v>
                </c:pt>
                <c:pt idx="2932">
                  <c:v>2.32504313428438</c:v>
                </c:pt>
                <c:pt idx="2933">
                  <c:v>2.3272221812705998</c:v>
                </c:pt>
                <c:pt idx="2934">
                  <c:v>2.3294053165250737</c:v>
                </c:pt>
                <c:pt idx="2935">
                  <c:v>2.3315925515640661</c:v>
                </c:pt>
                <c:pt idx="2936">
                  <c:v>2.3337838979471202</c:v>
                </c:pt>
                <c:pt idx="2937">
                  <c:v>2.3359793672772629</c:v>
                </c:pt>
                <c:pt idx="2938">
                  <c:v>2.3381789712012524</c:v>
                </c:pt>
                <c:pt idx="2939">
                  <c:v>2.3403827214097359</c:v>
                </c:pt>
                <c:pt idx="2940">
                  <c:v>2.3425906296374808</c:v>
                </c:pt>
                <c:pt idx="2941">
                  <c:v>2.3448027076635785</c:v>
                </c:pt>
                <c:pt idx="2942">
                  <c:v>2.3470189673116542</c:v>
                </c:pt>
                <c:pt idx="2943">
                  <c:v>2.3492394204500737</c:v>
                </c:pt>
                <c:pt idx="2944">
                  <c:v>2.3514640789921684</c:v>
                </c:pt>
                <c:pt idx="2945">
                  <c:v>2.3536929548964265</c:v>
                </c:pt>
                <c:pt idx="2946">
                  <c:v>2.3559260601667269</c:v>
                </c:pt>
                <c:pt idx="2947">
                  <c:v>2.3581634068525448</c:v>
                </c:pt>
                <c:pt idx="2948">
                  <c:v>2.3604050070491729</c:v>
                </c:pt>
                <c:pt idx="2949">
                  <c:v>2.3626508728979356</c:v>
                </c:pt>
                <c:pt idx="2950">
                  <c:v>2.3649010165864182</c:v>
                </c:pt>
                <c:pt idx="2951">
                  <c:v>2.3671554503486463</c:v>
                </c:pt>
                <c:pt idx="2952">
                  <c:v>2.3694141864653915</c:v>
                </c:pt>
                <c:pt idx="2953">
                  <c:v>2.3716772372643073</c:v>
                </c:pt>
                <c:pt idx="2954">
                  <c:v>2.3739446151201977</c:v>
                </c:pt>
                <c:pt idx="2955">
                  <c:v>2.3762163324552343</c:v>
                </c:pt>
                <c:pt idx="2956">
                  <c:v>2.3784924017391966</c:v>
                </c:pt>
                <c:pt idx="2957">
                  <c:v>2.3807728354896738</c:v>
                </c:pt>
                <c:pt idx="2958">
                  <c:v>2.3830576462722952</c:v>
                </c:pt>
                <c:pt idx="2959">
                  <c:v>2.3853468467009895</c:v>
                </c:pt>
                <c:pt idx="2960">
                  <c:v>2.3876404494381949</c:v>
                </c:pt>
                <c:pt idx="2961">
                  <c:v>2.3899384671951203</c:v>
                </c:pt>
                <c:pt idx="2962">
                  <c:v>2.3922409127319173</c:v>
                </c:pt>
                <c:pt idx="2963">
                  <c:v>2.3945477988579915</c:v>
                </c:pt>
                <c:pt idx="2964">
                  <c:v>2.39685913843216</c:v>
                </c:pt>
                <c:pt idx="2965">
                  <c:v>2.3991749443630237</c:v>
                </c:pt>
                <c:pt idx="2966">
                  <c:v>2.4014952296090177</c:v>
                </c:pt>
                <c:pt idx="2967">
                  <c:v>2.4038200071788287</c:v>
                </c:pt>
                <c:pt idx="2968">
                  <c:v>2.4061492901315207</c:v>
                </c:pt>
                <c:pt idx="2969">
                  <c:v>2.4084830915768478</c:v>
                </c:pt>
                <c:pt idx="2970">
                  <c:v>2.4108214246754627</c:v>
                </c:pt>
                <c:pt idx="2971">
                  <c:v>2.4131643026391942</c:v>
                </c:pt>
                <c:pt idx="2972">
                  <c:v>2.4155117387312552</c:v>
                </c:pt>
                <c:pt idx="2973">
                  <c:v>2.4178637462665402</c:v>
                </c:pt>
                <c:pt idx="2974">
                  <c:v>2.4202203386118226</c:v>
                </c:pt>
                <c:pt idx="2975">
                  <c:v>2.4225815291860782</c:v>
                </c:pt>
                <c:pt idx="2976">
                  <c:v>2.4249473314606735</c:v>
                </c:pt>
                <c:pt idx="2977">
                  <c:v>2.4273177589596715</c:v>
                </c:pt>
                <c:pt idx="2978">
                  <c:v>2.4296928252600067</c:v>
                </c:pt>
                <c:pt idx="2979">
                  <c:v>2.4320725439918967</c:v>
                </c:pt>
                <c:pt idx="2980">
                  <c:v>2.4344569288389448</c:v>
                </c:pt>
                <c:pt idx="2981">
                  <c:v>2.4368459935384781</c:v>
                </c:pt>
                <c:pt idx="2982">
                  <c:v>2.4392397518818592</c:v>
                </c:pt>
                <c:pt idx="2983">
                  <c:v>2.4416382177145821</c:v>
                </c:pt>
                <c:pt idx="2984">
                  <c:v>2.4440414049367423</c:v>
                </c:pt>
                <c:pt idx="2985">
                  <c:v>2.4464493275031729</c:v>
                </c:pt>
                <c:pt idx="2986">
                  <c:v>2.4488619994237881</c:v>
                </c:pt>
                <c:pt idx="2987">
                  <c:v>2.4512794347637832</c:v>
                </c:pt>
                <c:pt idx="2988">
                  <c:v>2.4537016476440052</c:v>
                </c:pt>
                <c:pt idx="2989">
                  <c:v>2.4561286522410781</c:v>
                </c:pt>
                <c:pt idx="2990">
                  <c:v>2.4585604627878515</c:v>
                </c:pt>
                <c:pt idx="2991">
                  <c:v>2.4609970935735683</c:v>
                </c:pt>
                <c:pt idx="2992">
                  <c:v>2.4634385589441812</c:v>
                </c:pt>
                <c:pt idx="2993">
                  <c:v>2.4658848733026142</c:v>
                </c:pt>
                <c:pt idx="2994">
                  <c:v>2.4683360511090835</c:v>
                </c:pt>
                <c:pt idx="2995">
                  <c:v>2.4707921068813232</c:v>
                </c:pt>
                <c:pt idx="2996">
                  <c:v>2.4732530551949505</c:v>
                </c:pt>
                <c:pt idx="2997">
                  <c:v>2.4757189106836717</c:v>
                </c:pt>
                <c:pt idx="2998">
                  <c:v>2.4781896880396506</c:v>
                </c:pt>
                <c:pt idx="2999">
                  <c:v>2.4806654020137167</c:v>
                </c:pt>
                <c:pt idx="3000">
                  <c:v>2.4831460674157366</c:v>
                </c:pt>
                <c:pt idx="3001">
                  <c:v>2.4856316991148382</c:v>
                </c:pt>
                <c:pt idx="3002">
                  <c:v>2.4881223120398097</c:v>
                </c:pt>
                <c:pt idx="3003">
                  <c:v>2.4906179211792598</c:v>
                </c:pt>
                <c:pt idx="3004">
                  <c:v>2.4931185415820658</c:v>
                </c:pt>
                <c:pt idx="3005">
                  <c:v>2.4956241883575192</c:v>
                </c:pt>
                <c:pt idx="3006">
                  <c:v>2.4981348766757852</c:v>
                </c:pt>
                <c:pt idx="3007">
                  <c:v>2.5006506217680999</c:v>
                </c:pt>
                <c:pt idx="3008">
                  <c:v>2.5031714389271569</c:v>
                </c:pt>
                <c:pt idx="3009">
                  <c:v>2.5056973435072956</c:v>
                </c:pt>
                <c:pt idx="3010">
                  <c:v>2.5082283509249801</c:v>
                </c:pt>
                <c:pt idx="3011">
                  <c:v>2.5107644766589789</c:v>
                </c:pt>
                <c:pt idx="3012">
                  <c:v>2.5133057362507389</c:v>
                </c:pt>
                <c:pt idx="3013">
                  <c:v>2.5158521453046792</c:v>
                </c:pt>
                <c:pt idx="3014">
                  <c:v>2.5184037194885667</c:v>
                </c:pt>
                <c:pt idx="3015">
                  <c:v>2.520960474533736</c:v>
                </c:pt>
                <c:pt idx="3016">
                  <c:v>2.5235224262354992</c:v>
                </c:pt>
                <c:pt idx="3017">
                  <c:v>2.5260895904534384</c:v>
                </c:pt>
                <c:pt idx="3018">
                  <c:v>2.5286619831117387</c:v>
                </c:pt>
                <c:pt idx="3019">
                  <c:v>2.5312396201995178</c:v>
                </c:pt>
                <c:pt idx="3020">
                  <c:v>2.5338225177711542</c:v>
                </c:pt>
                <c:pt idx="3021">
                  <c:v>2.5364106919466067</c:v>
                </c:pt>
                <c:pt idx="3022">
                  <c:v>2.5390041589117898</c:v>
                </c:pt>
                <c:pt idx="3023">
                  <c:v>2.5416029349188509</c:v>
                </c:pt>
                <c:pt idx="3024">
                  <c:v>2.5442070362866085</c:v>
                </c:pt>
                <c:pt idx="3025">
                  <c:v>2.5468164794007397</c:v>
                </c:pt>
                <c:pt idx="3026">
                  <c:v>2.5494312807143094</c:v>
                </c:pt>
                <c:pt idx="3027">
                  <c:v>2.552051456747924</c:v>
                </c:pt>
                <c:pt idx="3028">
                  <c:v>2.5546770240902568</c:v>
                </c:pt>
                <c:pt idx="3029">
                  <c:v>2.5573079993982777</c:v>
                </c:pt>
                <c:pt idx="3030">
                  <c:v>2.5599443993976587</c:v>
                </c:pt>
                <c:pt idx="3031">
                  <c:v>2.5625862408831082</c:v>
                </c:pt>
                <c:pt idx="3032">
                  <c:v>2.565233540718729</c:v>
                </c:pt>
                <c:pt idx="3033">
                  <c:v>2.5678863158383982</c:v>
                </c:pt>
                <c:pt idx="3034">
                  <c:v>2.5705445832460971</c:v>
                </c:pt>
                <c:pt idx="3035">
                  <c:v>2.5732083600163005</c:v>
                </c:pt>
                <c:pt idx="3036">
                  <c:v>2.5758776632943237</c:v>
                </c:pt>
                <c:pt idx="3037">
                  <c:v>2.5785525102967077</c:v>
                </c:pt>
                <c:pt idx="3038">
                  <c:v>2.5812329183115699</c:v>
                </c:pt>
                <c:pt idx="3039">
                  <c:v>2.583918904698991</c:v>
                </c:pt>
                <c:pt idx="3040">
                  <c:v>2.5866104868913853</c:v>
                </c:pt>
                <c:pt idx="3041">
                  <c:v>2.5893076823938794</c:v>
                </c:pt>
                <c:pt idx="3042">
                  <c:v>2.592010508784687</c:v>
                </c:pt>
                <c:pt idx="3043">
                  <c:v>2.594718983715496</c:v>
                </c:pt>
                <c:pt idx="3044">
                  <c:v>2.5974331249118507</c:v>
                </c:pt>
                <c:pt idx="3045">
                  <c:v>2.6001529501735394</c:v>
                </c:pt>
                <c:pt idx="3046">
                  <c:v>2.6028784773749787</c:v>
                </c:pt>
                <c:pt idx="3047">
                  <c:v>2.605609724465614</c:v>
                </c:pt>
                <c:pt idx="3048">
                  <c:v>2.6083467094703052</c:v>
                </c:pt>
                <c:pt idx="3049">
                  <c:v>2.61108945048972</c:v>
                </c:pt>
                <c:pt idx="3050">
                  <c:v>2.6138379657007689</c:v>
                </c:pt>
                <c:pt idx="3051">
                  <c:v>2.6165922733569342</c:v>
                </c:pt>
                <c:pt idx="3052">
                  <c:v>2.6193523917887367</c:v>
                </c:pt>
                <c:pt idx="3053">
                  <c:v>2.6221183394041425</c:v>
                </c:pt>
                <c:pt idx="3054">
                  <c:v>2.6248901346889322</c:v>
                </c:pt>
                <c:pt idx="3055">
                  <c:v>2.6276677962071289</c:v>
                </c:pt>
                <c:pt idx="3056">
                  <c:v>2.6304513426014196</c:v>
                </c:pt>
                <c:pt idx="3057">
                  <c:v>2.6332407925935635</c:v>
                </c:pt>
                <c:pt idx="3058">
                  <c:v>2.6360361649848438</c:v>
                </c:pt>
                <c:pt idx="3059">
                  <c:v>2.6388374786564612</c:v>
                </c:pt>
                <c:pt idx="3060">
                  <c:v>2.6416447525699338</c:v>
                </c:pt>
                <c:pt idx="3061">
                  <c:v>2.6444580057675511</c:v>
                </c:pt>
                <c:pt idx="3062">
                  <c:v>2.6472772573728598</c:v>
                </c:pt>
                <c:pt idx="3063">
                  <c:v>2.6501025265909606</c:v>
                </c:pt>
                <c:pt idx="3064">
                  <c:v>2.6529338327091132</c:v>
                </c:pt>
                <c:pt idx="3065">
                  <c:v>2.6557711950970382</c:v>
                </c:pt>
                <c:pt idx="3066">
                  <c:v>2.6586146332074194</c:v>
                </c:pt>
                <c:pt idx="3067">
                  <c:v>2.6614641665763452</c:v>
                </c:pt>
                <c:pt idx="3068">
                  <c:v>2.6643198148237448</c:v>
                </c:pt>
                <c:pt idx="3069">
                  <c:v>2.6671815976538538</c:v>
                </c:pt>
                <c:pt idx="3070">
                  <c:v>2.6700495348556177</c:v>
                </c:pt>
                <c:pt idx="3071">
                  <c:v>2.672923646303262</c:v>
                </c:pt>
                <c:pt idx="3072">
                  <c:v>2.6758039519566057</c:v>
                </c:pt>
                <c:pt idx="3073">
                  <c:v>2.6786904718616289</c:v>
                </c:pt>
                <c:pt idx="3074">
                  <c:v>2.6815832261508992</c:v>
                </c:pt>
                <c:pt idx="3075">
                  <c:v>2.6844822350440332</c:v>
                </c:pt>
                <c:pt idx="3076">
                  <c:v>2.6873875188482041</c:v>
                </c:pt>
                <c:pt idx="3077">
                  <c:v>2.6902990979585382</c:v>
                </c:pt>
                <c:pt idx="3078">
                  <c:v>2.6932169928587077</c:v>
                </c:pt>
                <c:pt idx="3079">
                  <c:v>2.6961412241213152</c:v>
                </c:pt>
                <c:pt idx="3080">
                  <c:v>2.6990718124084019</c:v>
                </c:pt>
                <c:pt idx="3081">
                  <c:v>2.7020087784719653</c:v>
                </c:pt>
                <c:pt idx="3082">
                  <c:v>2.7049521431543901</c:v>
                </c:pt>
                <c:pt idx="3083">
                  <c:v>2.7079019273890212</c:v>
                </c:pt>
                <c:pt idx="3084">
                  <c:v>2.7108581522005784</c:v>
                </c:pt>
                <c:pt idx="3085">
                  <c:v>2.7138208387057192</c:v>
                </c:pt>
                <c:pt idx="3086">
                  <c:v>2.7167900081134899</c:v>
                </c:pt>
                <c:pt idx="3087">
                  <c:v>2.7197656817258777</c:v>
                </c:pt>
                <c:pt idx="3088">
                  <c:v>2.7227478809383006</c:v>
                </c:pt>
                <c:pt idx="3089">
                  <c:v>2.7257366272401002</c:v>
                </c:pt>
                <c:pt idx="3090">
                  <c:v>2.7287319422151035</c:v>
                </c:pt>
                <c:pt idx="3091">
                  <c:v>2.7317338475420696</c:v>
                </c:pt>
                <c:pt idx="3092">
                  <c:v>2.7347423649952973</c:v>
                </c:pt>
                <c:pt idx="3093">
                  <c:v>2.7377575164451282</c:v>
                </c:pt>
                <c:pt idx="3094">
                  <c:v>2.7407793238584217</c:v>
                </c:pt>
                <c:pt idx="3095">
                  <c:v>2.7438078092991494</c:v>
                </c:pt>
                <c:pt idx="3096">
                  <c:v>2.7468429949288931</c:v>
                </c:pt>
                <c:pt idx="3097">
                  <c:v>2.7498849030074592</c:v>
                </c:pt>
                <c:pt idx="3098">
                  <c:v>2.7529335558932706</c:v>
                </c:pt>
                <c:pt idx="3099">
                  <c:v>2.7559889760440957</c:v>
                </c:pt>
                <c:pt idx="3100">
                  <c:v>2.7590511860174782</c:v>
                </c:pt>
                <c:pt idx="3101">
                  <c:v>2.7621202084713508</c:v>
                </c:pt>
                <c:pt idx="3102">
                  <c:v>2.7651960661645205</c:v>
                </c:pt>
                <c:pt idx="3103">
                  <c:v>2.7682787819573487</c:v>
                </c:pt>
                <c:pt idx="3104">
                  <c:v>2.7713683788121992</c:v>
                </c:pt>
                <c:pt idx="3105">
                  <c:v>2.7744648797941118</c:v>
                </c:pt>
                <c:pt idx="3106">
                  <c:v>2.7775683080712872</c:v>
                </c:pt>
                <c:pt idx="3107">
                  <c:v>2.7806786869157114</c:v>
                </c:pt>
                <c:pt idx="3108">
                  <c:v>2.7837960397037342</c:v>
                </c:pt>
                <c:pt idx="3109">
                  <c:v>2.7869203899166441</c:v>
                </c:pt>
                <c:pt idx="3110">
                  <c:v>2.7900517611412696</c:v>
                </c:pt>
                <c:pt idx="3111">
                  <c:v>2.7931901770705698</c:v>
                </c:pt>
                <c:pt idx="3112">
                  <c:v>2.7963356615042003</c:v>
                </c:pt>
                <c:pt idx="3113">
                  <c:v>2.7994882383491877</c:v>
                </c:pt>
                <c:pt idx="3114">
                  <c:v>2.8026479316204567</c:v>
                </c:pt>
                <c:pt idx="3115">
                  <c:v>2.8058147654415042</c:v>
                </c:pt>
                <c:pt idx="3116">
                  <c:v>2.8089887640449431</c:v>
                </c:pt>
                <c:pt idx="3117">
                  <c:v>2.812169951773186</c:v>
                </c:pt>
                <c:pt idx="3118">
                  <c:v>2.8153583530790502</c:v>
                </c:pt>
                <c:pt idx="3119">
                  <c:v>2.8185539925263678</c:v>
                </c:pt>
                <c:pt idx="3120">
                  <c:v>2.8217568947905987</c:v>
                </c:pt>
                <c:pt idx="3121">
                  <c:v>2.8249670846595332</c:v>
                </c:pt>
                <c:pt idx="3122">
                  <c:v>2.8281845870338609</c:v>
                </c:pt>
                <c:pt idx="3123">
                  <c:v>2.8314094269278467</c:v>
                </c:pt>
                <c:pt idx="3124">
                  <c:v>2.8346416294700001</c:v>
                </c:pt>
                <c:pt idx="3125">
                  <c:v>2.8378812199036907</c:v>
                </c:pt>
                <c:pt idx="3126">
                  <c:v>2.8411282235877922</c:v>
                </c:pt>
                <c:pt idx="3127">
                  <c:v>2.8443826659974012</c:v>
                </c:pt>
                <c:pt idx="3128">
                  <c:v>2.847644572724461</c:v>
                </c:pt>
                <c:pt idx="3129">
                  <c:v>2.8509139694784467</c:v>
                </c:pt>
                <c:pt idx="3130">
                  <c:v>2.8541908820870456</c:v>
                </c:pt>
                <c:pt idx="3131">
                  <c:v>2.8574753364968046</c:v>
                </c:pt>
                <c:pt idx="3132">
                  <c:v>2.8607673587738822</c:v>
                </c:pt>
                <c:pt idx="3133">
                  <c:v>2.8640669751046421</c:v>
                </c:pt>
                <c:pt idx="3134">
                  <c:v>2.8673742117964678</c:v>
                </c:pt>
                <c:pt idx="3135">
                  <c:v>2.870689095278292</c:v>
                </c:pt>
                <c:pt idx="3136">
                  <c:v>2.8740116521015402</c:v>
                </c:pt>
                <c:pt idx="3137">
                  <c:v>2.8773419089405912</c:v>
                </c:pt>
                <c:pt idx="3138">
                  <c:v>2.8806798925936548</c:v>
                </c:pt>
                <c:pt idx="3139">
                  <c:v>2.8840256299834195</c:v>
                </c:pt>
                <c:pt idx="3140">
                  <c:v>2.8873791481578324</c:v>
                </c:pt>
                <c:pt idx="3141">
                  <c:v>2.890740474290713</c:v>
                </c:pt>
                <c:pt idx="3142">
                  <c:v>2.8941096356826677</c:v>
                </c:pt>
                <c:pt idx="3143">
                  <c:v>2.8974866597616447</c:v>
                </c:pt>
                <c:pt idx="3144">
                  <c:v>2.9008715740837965</c:v>
                </c:pt>
                <c:pt idx="3145">
                  <c:v>2.9042644063341867</c:v>
                </c:pt>
                <c:pt idx="3146">
                  <c:v>2.9076651843275525</c:v>
                </c:pt>
                <c:pt idx="3147">
                  <c:v>2.9110739360090534</c:v>
                </c:pt>
                <c:pt idx="3148">
                  <c:v>2.9144906894550777</c:v>
                </c:pt>
                <c:pt idx="3149">
                  <c:v>2.9179154728739483</c:v>
                </c:pt>
                <c:pt idx="3150">
                  <c:v>2.9213483146067367</c:v>
                </c:pt>
                <c:pt idx="3151">
                  <c:v>2.9247892431280684</c:v>
                </c:pt>
                <c:pt idx="3152">
                  <c:v>2.9282382870468515</c:v>
                </c:pt>
                <c:pt idx="3153">
                  <c:v>2.9316954751071167</c:v>
                </c:pt>
                <c:pt idx="3154">
                  <c:v>2.935160836188798</c:v>
                </c:pt>
                <c:pt idx="3155">
                  <c:v>2.9386343993085564</c:v>
                </c:pt>
                <c:pt idx="3156">
                  <c:v>2.9421161936205329</c:v>
                </c:pt>
                <c:pt idx="3157">
                  <c:v>2.9456062484172412</c:v>
                </c:pt>
                <c:pt idx="3158">
                  <c:v>2.9491045931303206</c:v>
                </c:pt>
                <c:pt idx="3159">
                  <c:v>2.9526112573314292</c:v>
                </c:pt>
                <c:pt idx="3160">
                  <c:v>2.9561262707330132</c:v>
                </c:pt>
                <c:pt idx="3161">
                  <c:v>2.9596496631891744</c:v>
                </c:pt>
                <c:pt idx="3162">
                  <c:v>2.9631814646965831</c:v>
                </c:pt>
                <c:pt idx="3163">
                  <c:v>2.9667217053951402</c:v>
                </c:pt>
                <c:pt idx="3164">
                  <c:v>2.9702704155690527</c:v>
                </c:pt>
                <c:pt idx="3165">
                  <c:v>2.9738276256475809</c:v>
                </c:pt>
                <c:pt idx="3166">
                  <c:v>2.9773933662059218</c:v>
                </c:pt>
                <c:pt idx="3167">
                  <c:v>2.9809676679660697</c:v>
                </c:pt>
                <c:pt idx="3168">
                  <c:v>2.9845505617977608</c:v>
                </c:pt>
                <c:pt idx="3169">
                  <c:v>2.9881420787192901</c:v>
                </c:pt>
                <c:pt idx="3170">
                  <c:v>2.9917422498984667</c:v>
                </c:pt>
                <c:pt idx="3171">
                  <c:v>2.9953511066534739</c:v>
                </c:pt>
                <c:pt idx="3172">
                  <c:v>2.9989686804537725</c:v>
                </c:pt>
                <c:pt idx="3173">
                  <c:v>3.0025950029210802</c:v>
                </c:pt>
                <c:pt idx="3174">
                  <c:v>3.0062301058301797</c:v>
                </c:pt>
                <c:pt idx="3175">
                  <c:v>3.0098740211099755</c:v>
                </c:pt>
                <c:pt idx="3176">
                  <c:v>3.0135267808443422</c:v>
                </c:pt>
                <c:pt idx="3177">
                  <c:v>3.0171884172730588</c:v>
                </c:pt>
                <c:pt idx="3178">
                  <c:v>3.0208589627928588</c:v>
                </c:pt>
                <c:pt idx="3179">
                  <c:v>3.0245384499582584</c:v>
                </c:pt>
                <c:pt idx="3180">
                  <c:v>3.0282269114826001</c:v>
                </c:pt>
                <c:pt idx="3181">
                  <c:v>3.0319243802389866</c:v>
                </c:pt>
                <c:pt idx="3182">
                  <c:v>3.0356308892612827</c:v>
                </c:pt>
                <c:pt idx="3183">
                  <c:v>3.0393464717450787</c:v>
                </c:pt>
                <c:pt idx="3184">
                  <c:v>3.0430711610486894</c:v>
                </c:pt>
                <c:pt idx="3185">
                  <c:v>3.0468049906941399</c:v>
                </c:pt>
                <c:pt idx="3186">
                  <c:v>3.0505479943682117</c:v>
                </c:pt>
                <c:pt idx="3187">
                  <c:v>3.0543002059234072</c:v>
                </c:pt>
                <c:pt idx="3188">
                  <c:v>3.058061659378978</c:v>
                </c:pt>
                <c:pt idx="3189">
                  <c:v>3.0618323889219852</c:v>
                </c:pt>
                <c:pt idx="3190">
                  <c:v>3.0656124289083087</c:v>
                </c:pt>
                <c:pt idx="3191">
                  <c:v>3.069401813863696</c:v>
                </c:pt>
                <c:pt idx="3192">
                  <c:v>3.0732005784848146</c:v>
                </c:pt>
                <c:pt idx="3193">
                  <c:v>3.0770087576403209</c:v>
                </c:pt>
                <c:pt idx="3194">
                  <c:v>3.0808263863718732</c:v>
                </c:pt>
                <c:pt idx="3195">
                  <c:v>3.084653499895317</c:v>
                </c:pt>
                <c:pt idx="3196">
                  <c:v>3.0884901336016544</c:v>
                </c:pt>
                <c:pt idx="3197">
                  <c:v>3.0923363230581868</c:v>
                </c:pt>
                <c:pt idx="3198">
                  <c:v>3.0961921040096367</c:v>
                </c:pt>
                <c:pt idx="3199">
                  <c:v>3.1000575123791889</c:v>
                </c:pt>
                <c:pt idx="3200">
                  <c:v>3.1039325842696632</c:v>
                </c:pt>
                <c:pt idx="3201">
                  <c:v>3.1078173559646212</c:v>
                </c:pt>
                <c:pt idx="3202">
                  <c:v>3.1117118639294872</c:v>
                </c:pt>
                <c:pt idx="3203">
                  <c:v>3.1156161448127104</c:v>
                </c:pt>
                <c:pt idx="3204">
                  <c:v>3.1195302354468972</c:v>
                </c:pt>
                <c:pt idx="3205">
                  <c:v>3.1234541728499812</c:v>
                </c:pt>
                <c:pt idx="3206">
                  <c:v>3.127387994226368</c:v>
                </c:pt>
                <c:pt idx="3207">
                  <c:v>3.1313317369681402</c:v>
                </c:pt>
                <c:pt idx="3208">
                  <c:v>3.1352854386562177</c:v>
                </c:pt>
                <c:pt idx="3209">
                  <c:v>3.1392491370615971</c:v>
                </c:pt>
                <c:pt idx="3210">
                  <c:v>3.1432228701465017</c:v>
                </c:pt>
                <c:pt idx="3211">
                  <c:v>3.1472066760655641</c:v>
                </c:pt>
                <c:pt idx="3212">
                  <c:v>3.1512005931671703</c:v>
                </c:pt>
                <c:pt idx="3213">
                  <c:v>3.1552046599945749</c:v>
                </c:pt>
                <c:pt idx="3214">
                  <c:v>3.1592189152871812</c:v>
                </c:pt>
                <c:pt idx="3215">
                  <c:v>3.1632433979818217</c:v>
                </c:pt>
                <c:pt idx="3216">
                  <c:v>3.1672781472139411</c:v>
                </c:pt>
                <c:pt idx="3217">
                  <c:v>3.1713232023189466</c:v>
                </c:pt>
                <c:pt idx="3218">
                  <c:v>3.1753786028334141</c:v>
                </c:pt>
                <c:pt idx="3219">
                  <c:v>3.1794443884964552</c:v>
                </c:pt>
                <c:pt idx="3220">
                  <c:v>3.1835205992509459</c:v>
                </c:pt>
                <c:pt idx="3221">
                  <c:v>3.1876072752448401</c:v>
                </c:pt>
                <c:pt idx="3222">
                  <c:v>3.1917044568325612</c:v>
                </c:pt>
                <c:pt idx="3223">
                  <c:v>3.1958121845762197</c:v>
                </c:pt>
                <c:pt idx="3224">
                  <c:v>3.1999304992470745</c:v>
                </c:pt>
                <c:pt idx="3225">
                  <c:v>3.2040594418267481</c:v>
                </c:pt>
                <c:pt idx="3226">
                  <c:v>3.2081990535087002</c:v>
                </c:pt>
                <c:pt idx="3227">
                  <c:v>3.2123493756995187</c:v>
                </c:pt>
                <c:pt idx="3228">
                  <c:v>3.2165104500203756</c:v>
                </c:pt>
                <c:pt idx="3229">
                  <c:v>3.2206823183083402</c:v>
                </c:pt>
                <c:pt idx="3230">
                  <c:v>3.224865022617831</c:v>
                </c:pt>
                <c:pt idx="3231">
                  <c:v>3.2290586052220154</c:v>
                </c:pt>
                <c:pt idx="3232">
                  <c:v>3.2332631086142318</c:v>
                </c:pt>
                <c:pt idx="3233">
                  <c:v>3.2374785755094266</c:v>
                </c:pt>
                <c:pt idx="3234">
                  <c:v>3.2417050488456085</c:v>
                </c:pt>
                <c:pt idx="3235">
                  <c:v>3.2459425717852679</c:v>
                </c:pt>
                <c:pt idx="3236">
                  <c:v>3.2501911877169367</c:v>
                </c:pt>
                <c:pt idx="3237">
                  <c:v>3.2544509402565271</c:v>
                </c:pt>
                <c:pt idx="3238">
                  <c:v>3.2587218732489895</c:v>
                </c:pt>
                <c:pt idx="3239">
                  <c:v>3.263004030769685</c:v>
                </c:pt>
                <c:pt idx="3240">
                  <c:v>3.2672974571259727</c:v>
                </c:pt>
                <c:pt idx="3241">
                  <c:v>3.2716021968586593</c:v>
                </c:pt>
                <c:pt idx="3242">
                  <c:v>3.2759182947437067</c:v>
                </c:pt>
                <c:pt idx="3243">
                  <c:v>3.2802457957935673</c:v>
                </c:pt>
                <c:pt idx="3244">
                  <c:v>3.2845847452589187</c:v>
                </c:pt>
                <c:pt idx="3245">
                  <c:v>3.2889351886301124</c:v>
                </c:pt>
                <c:pt idx="3246">
                  <c:v>3.2932971716388995</c:v>
                </c:pt>
                <c:pt idx="3247">
                  <c:v>3.2976707402599446</c:v>
                </c:pt>
                <c:pt idx="3248">
                  <c:v>3.3020559407124068</c:v>
                </c:pt>
                <c:pt idx="3249">
                  <c:v>3.3064528194616787</c:v>
                </c:pt>
                <c:pt idx="3250">
                  <c:v>3.3108614232209641</c:v>
                </c:pt>
                <c:pt idx="3251">
                  <c:v>3.31528179895292</c:v>
                </c:pt>
                <c:pt idx="3252">
                  <c:v>3.319713993871289</c:v>
                </c:pt>
                <c:pt idx="3253">
                  <c:v>3.3241580554427448</c:v>
                </c:pt>
                <c:pt idx="3254">
                  <c:v>3.3286140313883785</c:v>
                </c:pt>
                <c:pt idx="3255">
                  <c:v>3.3330819696855434</c:v>
                </c:pt>
                <c:pt idx="3256">
                  <c:v>3.3375619185695293</c:v>
                </c:pt>
                <c:pt idx="3257">
                  <c:v>3.3420539265352955</c:v>
                </c:pt>
                <c:pt idx="3258">
                  <c:v>3.3465580423392587</c:v>
                </c:pt>
                <c:pt idx="3259">
                  <c:v>3.3510743150009827</c:v>
                </c:pt>
                <c:pt idx="3260">
                  <c:v>3.3556027938050326</c:v>
                </c:pt>
                <c:pt idx="3261">
                  <c:v>3.3601435283027472</c:v>
                </c:pt>
                <c:pt idx="3262">
                  <c:v>3.3646965683140002</c:v>
                </c:pt>
                <c:pt idx="3263">
                  <c:v>3.3692619639290777</c:v>
                </c:pt>
                <c:pt idx="3264">
                  <c:v>3.3738397655105032</c:v>
                </c:pt>
                <c:pt idx="3265">
                  <c:v>3.3784300236948592</c:v>
                </c:pt>
                <c:pt idx="3266">
                  <c:v>3.383032789394727</c:v>
                </c:pt>
                <c:pt idx="3267">
                  <c:v>3.3876481138004406</c:v>
                </c:pt>
                <c:pt idx="3268">
                  <c:v>3.3922760483821448</c:v>
                </c:pt>
                <c:pt idx="3269">
                  <c:v>3.3969166448915593</c:v>
                </c:pt>
                <c:pt idx="3270">
                  <c:v>3.401569955364014</c:v>
                </c:pt>
                <c:pt idx="3271">
                  <c:v>3.4062360321203435</c:v>
                </c:pt>
                <c:pt idx="3272">
                  <c:v>3.4109149277688577</c:v>
                </c:pt>
                <c:pt idx="3273">
                  <c:v>3.4156066952073307</c:v>
                </c:pt>
                <c:pt idx="3274">
                  <c:v>3.4203113876249827</c:v>
                </c:pt>
                <c:pt idx="3275">
                  <c:v>3.4250290585044612</c:v>
                </c:pt>
                <c:pt idx="3276">
                  <c:v>3.4297597616239401</c:v>
                </c:pt>
                <c:pt idx="3277">
                  <c:v>3.4345035510591009</c:v>
                </c:pt>
                <c:pt idx="3278">
                  <c:v>3.439260481185213</c:v>
                </c:pt>
                <c:pt idx="3279">
                  <c:v>3.4440306066792372</c:v>
                </c:pt>
                <c:pt idx="3280">
                  <c:v>3.4488139825218469</c:v>
                </c:pt>
                <c:pt idx="3281">
                  <c:v>3.4536106639996227</c:v>
                </c:pt>
                <c:pt idx="3282">
                  <c:v>3.4584207067071451</c:v>
                </c:pt>
                <c:pt idx="3283">
                  <c:v>3.4632441665491349</c:v>
                </c:pt>
                <c:pt idx="3284">
                  <c:v>3.4680810997426401</c:v>
                </c:pt>
                <c:pt idx="3285">
                  <c:v>3.4729315628192032</c:v>
                </c:pt>
                <c:pt idx="3286">
                  <c:v>3.4777956126270797</c:v>
                </c:pt>
                <c:pt idx="3287">
                  <c:v>3.4826733063334223</c:v>
                </c:pt>
                <c:pt idx="3288">
                  <c:v>3.4875647014266007</c:v>
                </c:pt>
                <c:pt idx="3289">
                  <c:v>3.4924698557183227</c:v>
                </c:pt>
                <c:pt idx="3290">
                  <c:v>3.4973888273460982</c:v>
                </c:pt>
                <c:pt idx="3291">
                  <c:v>3.5023216747753612</c:v>
                </c:pt>
                <c:pt idx="3292">
                  <c:v>3.5072684568018784</c:v>
                </c:pt>
                <c:pt idx="3293">
                  <c:v>3.5122292325540734</c:v>
                </c:pt>
                <c:pt idx="3294">
                  <c:v>3.5172040614953692</c:v>
                </c:pt>
                <c:pt idx="3295">
                  <c:v>3.5221930034265676</c:v>
                </c:pt>
                <c:pt idx="3296">
                  <c:v>3.5271961184882552</c:v>
                </c:pt>
                <c:pt idx="3297">
                  <c:v>3.5322134671631931</c:v>
                </c:pt>
                <c:pt idx="3298">
                  <c:v>3.5372451102788052</c:v>
                </c:pt>
                <c:pt idx="3299">
                  <c:v>3.5422911090095988</c:v>
                </c:pt>
                <c:pt idx="3300">
                  <c:v>3.5473515248796152</c:v>
                </c:pt>
                <c:pt idx="3301">
                  <c:v>3.5524264197649855</c:v>
                </c:pt>
                <c:pt idx="3302">
                  <c:v>3.5575158558964652</c:v>
                </c:pt>
                <c:pt idx="3303">
                  <c:v>3.5626198958618787</c:v>
                </c:pt>
                <c:pt idx="3304">
                  <c:v>3.5677386026088072</c:v>
                </c:pt>
                <c:pt idx="3305">
                  <c:v>3.5728720394470841</c:v>
                </c:pt>
                <c:pt idx="3306">
                  <c:v>3.5780202700514852</c:v>
                </c:pt>
                <c:pt idx="3307">
                  <c:v>3.5831833584642654</c:v>
                </c:pt>
                <c:pt idx="3308">
                  <c:v>3.5883613690978802</c:v>
                </c:pt>
                <c:pt idx="3309">
                  <c:v>3.5935543667376786</c:v>
                </c:pt>
                <c:pt idx="3310">
                  <c:v>3.5987624165445364</c:v>
                </c:pt>
                <c:pt idx="3311">
                  <c:v>3.6039855840576642</c:v>
                </c:pt>
                <c:pt idx="3312">
                  <c:v>3.6092239351972797</c:v>
                </c:pt>
                <c:pt idx="3313">
                  <c:v>3.6144775362674402</c:v>
                </c:pt>
                <c:pt idx="3314">
                  <c:v>3.6197464539587778</c:v>
                </c:pt>
                <c:pt idx="3315">
                  <c:v>3.6250307553514447</c:v>
                </c:pt>
                <c:pt idx="3316">
                  <c:v>3.6303305079177446</c:v>
                </c:pt>
                <c:pt idx="3317">
                  <c:v>3.6356457795252175</c:v>
                </c:pt>
                <c:pt idx="3318">
                  <c:v>3.6409766384394882</c:v>
                </c:pt>
                <c:pt idx="3319">
                  <c:v>3.6463231533270641</c:v>
                </c:pt>
                <c:pt idx="3320">
                  <c:v>3.6516853932584161</c:v>
                </c:pt>
                <c:pt idx="3321">
                  <c:v>3.6570634277109426</c:v>
                </c:pt>
                <c:pt idx="3322">
                  <c:v>3.6624573265718734</c:v>
                </c:pt>
                <c:pt idx="3323">
                  <c:v>3.6678671601414052</c:v>
                </c:pt>
                <c:pt idx="3324">
                  <c:v>3.6732929991356937</c:v>
                </c:pt>
                <c:pt idx="3325">
                  <c:v>3.6787349146899775</c:v>
                </c:pt>
                <c:pt idx="3326">
                  <c:v>3.6841929783616254</c:v>
                </c:pt>
                <c:pt idx="3327">
                  <c:v>3.6896672621333368</c:v>
                </c:pt>
                <c:pt idx="3328">
                  <c:v>3.6951578384162649</c:v>
                </c:pt>
                <c:pt idx="3329">
                  <c:v>3.7006647800532493</c:v>
                </c:pt>
                <c:pt idx="3330">
                  <c:v>3.7061881603219851</c:v>
                </c:pt>
                <c:pt idx="3331">
                  <c:v>3.7117280529383185</c:v>
                </c:pt>
                <c:pt idx="3332">
                  <c:v>3.7172845320594812</c:v>
                </c:pt>
                <c:pt idx="3333">
                  <c:v>3.7228576722874589</c:v>
                </c:pt>
                <c:pt idx="3334">
                  <c:v>3.7284475486722783</c:v>
                </c:pt>
                <c:pt idx="3335">
                  <c:v>3.7340542367153842</c:v>
                </c:pt>
                <c:pt idx="3336">
                  <c:v>3.7396778123730874</c:v>
                </c:pt>
                <c:pt idx="3337">
                  <c:v>3.745318352059932</c:v>
                </c:pt>
                <c:pt idx="3338">
                  <c:v>3.7509759326521603</c:v>
                </c:pt>
                <c:pt idx="3339">
                  <c:v>3.7566506314912629</c:v>
                </c:pt>
                <c:pt idx="3340">
                  <c:v>3.7623425263874699</c:v>
                </c:pt>
                <c:pt idx="3341">
                  <c:v>3.7680516956232624</c:v>
                </c:pt>
                <c:pt idx="3342">
                  <c:v>3.7737782179570454</c:v>
                </c:pt>
                <c:pt idx="3343">
                  <c:v>3.7795221726266819</c:v>
                </c:pt>
                <c:pt idx="3344">
                  <c:v>3.7852836393532394</c:v>
                </c:pt>
                <c:pt idx="3345">
                  <c:v>3.7910626983446227</c:v>
                </c:pt>
                <c:pt idx="3346">
                  <c:v>3.7968594302992669</c:v>
                </c:pt>
                <c:pt idx="3347">
                  <c:v>3.8026739164099967</c:v>
                </c:pt>
                <c:pt idx="3348">
                  <c:v>3.8085062383676842</c:v>
                </c:pt>
                <c:pt idx="3349">
                  <c:v>3.8143564783651773</c:v>
                </c:pt>
                <c:pt idx="3350">
                  <c:v>3.8202247191011232</c:v>
                </c:pt>
                <c:pt idx="3351">
                  <c:v>3.8261110437838677</c:v>
                </c:pt>
                <c:pt idx="3352">
                  <c:v>3.832015536135378</c:v>
                </c:pt>
                <c:pt idx="3353">
                  <c:v>3.8379382803952553</c:v>
                </c:pt>
                <c:pt idx="3354">
                  <c:v>3.8438793613246598</c:v>
                </c:pt>
                <c:pt idx="3355">
                  <c:v>3.849838864210434</c:v>
                </c:pt>
                <c:pt idx="3356">
                  <c:v>3.855816874869137</c:v>
                </c:pt>
                <c:pt idx="3357">
                  <c:v>3.8618134796512127</c:v>
                </c:pt>
                <c:pt idx="3358">
                  <c:v>3.8678287654450632</c:v>
                </c:pt>
                <c:pt idx="3359">
                  <c:v>3.8738628196813227</c:v>
                </c:pt>
                <c:pt idx="3360">
                  <c:v>3.8799157303370784</c:v>
                </c:pt>
                <c:pt idx="3361">
                  <c:v>3.8859875859401094</c:v>
                </c:pt>
                <c:pt idx="3362">
                  <c:v>3.8920784755732272</c:v>
                </c:pt>
                <c:pt idx="3363">
                  <c:v>3.8981884888786973</c:v>
                </c:pt>
                <c:pt idx="3364">
                  <c:v>3.904317716062482</c:v>
                </c:pt>
                <c:pt idx="3365">
                  <c:v>3.9104662478987873</c:v>
                </c:pt>
                <c:pt idx="3366">
                  <c:v>3.9166341757345831</c:v>
                </c:pt>
                <c:pt idx="3367">
                  <c:v>3.9228215914940443</c:v>
                </c:pt>
                <c:pt idx="3368">
                  <c:v>3.9290285876831175</c:v>
                </c:pt>
                <c:pt idx="3369">
                  <c:v>3.9352552573941777</c:v>
                </c:pt>
                <c:pt idx="3370">
                  <c:v>3.9415016943106824</c:v>
                </c:pt>
                <c:pt idx="3371">
                  <c:v>3.9477679927118152</c:v>
                </c:pt>
                <c:pt idx="3372">
                  <c:v>3.9540542474772802</c:v>
                </c:pt>
                <c:pt idx="3373">
                  <c:v>3.9603605540920812</c:v>
                </c:pt>
                <c:pt idx="3374">
                  <c:v>3.9666870086513333</c:v>
                </c:pt>
                <c:pt idx="3375">
                  <c:v>3.9730337078651692</c:v>
                </c:pt>
                <c:pt idx="3376">
                  <c:v>3.9794007490636667</c:v>
                </c:pt>
                <c:pt idx="3377">
                  <c:v>3.9857882302018139</c:v>
                </c:pt>
                <c:pt idx="3378">
                  <c:v>3.9921962498645192</c:v>
                </c:pt>
                <c:pt idx="3379">
                  <c:v>3.9986249072717066</c:v>
                </c:pt>
                <c:pt idx="3380">
                  <c:v>4.0050743022834361</c:v>
                </c:pt>
                <c:pt idx="3381">
                  <c:v>4.0115445354050445</c:v>
                </c:pt>
                <c:pt idx="3382">
                  <c:v>4.0180357077924365</c:v>
                </c:pt>
                <c:pt idx="3383">
                  <c:v>4.0245479212572386</c:v>
                </c:pt>
                <c:pt idx="3384">
                  <c:v>4.0310812782722865</c:v>
                </c:pt>
                <c:pt idx="3385">
                  <c:v>4.0376358819767955</c:v>
                </c:pt>
                <c:pt idx="3386">
                  <c:v>4.0442118361819537</c:v>
                </c:pt>
                <c:pt idx="3387">
                  <c:v>4.0508092453763949</c:v>
                </c:pt>
                <c:pt idx="3388">
                  <c:v>4.0574282147315852</c:v>
                </c:pt>
                <c:pt idx="3389">
                  <c:v>4.0640688501075655</c:v>
                </c:pt>
                <c:pt idx="3390">
                  <c:v>4.0707312580585695</c:v>
                </c:pt>
                <c:pt idx="3391">
                  <c:v>4.0774155458386376</c:v>
                </c:pt>
                <c:pt idx="3392">
                  <c:v>4.0841218214074333</c:v>
                </c:pt>
                <c:pt idx="3393">
                  <c:v>4.0908501934361334</c:v>
                </c:pt>
                <c:pt idx="3394">
                  <c:v>4.0976007713130862</c:v>
                </c:pt>
                <c:pt idx="3395">
                  <c:v>4.1043736651499669</c:v>
                </c:pt>
                <c:pt idx="3396">
                  <c:v>4.1111689857876481</c:v>
                </c:pt>
                <c:pt idx="3397">
                  <c:v>4.1179868448021839</c:v>
                </c:pt>
                <c:pt idx="3398">
                  <c:v>4.1248273545111775</c:v>
                </c:pt>
                <c:pt idx="3399">
                  <c:v>4.1316906279795838</c:v>
                </c:pt>
                <c:pt idx="3400">
                  <c:v>4.1385767790261987</c:v>
                </c:pt>
                <c:pt idx="3401">
                  <c:v>4.1454859222299163</c:v>
                </c:pt>
                <c:pt idx="3402">
                  <c:v>4.1524181729359801</c:v>
                </c:pt>
                <c:pt idx="3403">
                  <c:v>4.1593736472625293</c:v>
                </c:pt>
                <c:pt idx="3404">
                  <c:v>4.1663524621069286</c:v>
                </c:pt>
                <c:pt idx="3405">
                  <c:v>4.1733547351524871</c:v>
                </c:pt>
                <c:pt idx="3406">
                  <c:v>4.1803805848749684</c:v>
                </c:pt>
                <c:pt idx="3407">
                  <c:v>4.1874301305492763</c:v>
                </c:pt>
                <c:pt idx="3408">
                  <c:v>4.1945034922563007</c:v>
                </c:pt>
                <c:pt idx="3409">
                  <c:v>4.201600790889584</c:v>
                </c:pt>
                <c:pt idx="3410">
                  <c:v>4.2087221481622539</c:v>
                </c:pt>
                <c:pt idx="3411">
                  <c:v>4.2158676866141533</c:v>
                </c:pt>
                <c:pt idx="3412">
                  <c:v>4.2230375296185745</c:v>
                </c:pt>
                <c:pt idx="3413">
                  <c:v>4.2302318013896594</c:v>
                </c:pt>
                <c:pt idx="3414">
                  <c:v>4.2374506269892853</c:v>
                </c:pt>
                <c:pt idx="3415">
                  <c:v>4.2446941323345824</c:v>
                </c:pt>
                <c:pt idx="3416">
                  <c:v>4.2519624442050183</c:v>
                </c:pt>
                <c:pt idx="3417">
                  <c:v>4.2592556902499714</c:v>
                </c:pt>
                <c:pt idx="3418">
                  <c:v>4.2665739989961002</c:v>
                </c:pt>
                <c:pt idx="3419">
                  <c:v>4.2739174998549574</c:v>
                </c:pt>
                <c:pt idx="3420">
                  <c:v>4.2812863231305824</c:v>
                </c:pt>
                <c:pt idx="3421">
                  <c:v>4.2886806000271704</c:v>
                </c:pt>
                <c:pt idx="3422">
                  <c:v>4.2961004626569705</c:v>
                </c:pt>
                <c:pt idx="3423">
                  <c:v>4.3035460440480575</c:v>
                </c:pt>
                <c:pt idx="3424">
                  <c:v>4.3110174781523085</c:v>
                </c:pt>
                <c:pt idx="3425">
                  <c:v>4.3185148998534251</c:v>
                </c:pt>
                <c:pt idx="3426">
                  <c:v>4.326038444975139</c:v>
                </c:pt>
                <c:pt idx="3427">
                  <c:v>4.3335882502892265</c:v>
                </c:pt>
                <c:pt idx="3428">
                  <c:v>4.3411644535240104</c:v>
                </c:pt>
                <c:pt idx="3429">
                  <c:v>4.3487671933725833</c:v>
                </c:pt>
                <c:pt idx="3430">
                  <c:v>4.3563966095012807</c:v>
                </c:pt>
                <c:pt idx="3431">
                  <c:v>4.3640528425583796</c:v>
                </c:pt>
                <c:pt idx="3432">
                  <c:v>4.3717360341826419</c:v>
                </c:pt>
                <c:pt idx="3433">
                  <c:v>4.3794463270118724</c:v>
                </c:pt>
                <c:pt idx="3434">
                  <c:v>4.387183864692088</c:v>
                </c:pt>
                <c:pt idx="3435">
                  <c:v>4.3949487918862475</c:v>
                </c:pt>
                <c:pt idx="3436">
                  <c:v>4.4027412542832094</c:v>
                </c:pt>
                <c:pt idx="3437">
                  <c:v>4.4105613986069807</c:v>
                </c:pt>
                <c:pt idx="3438">
                  <c:v>4.4184093726258515</c:v>
                </c:pt>
                <c:pt idx="3439">
                  <c:v>4.4262853251617313</c:v>
                </c:pt>
                <c:pt idx="3440">
                  <c:v>4.4341894060995175</c:v>
                </c:pt>
                <c:pt idx="3441">
                  <c:v>4.4421217663966495</c:v>
                </c:pt>
                <c:pt idx="3442">
                  <c:v>4.4500825580927055</c:v>
                </c:pt>
                <c:pt idx="3443">
                  <c:v>4.4580719343190864</c:v>
                </c:pt>
                <c:pt idx="3444">
                  <c:v>4.4660900493088684</c:v>
                </c:pt>
                <c:pt idx="3445">
                  <c:v>4.4741370584067033</c:v>
                </c:pt>
                <c:pt idx="3446">
                  <c:v>4.4822131180789384</c:v>
                </c:pt>
                <c:pt idx="3447">
                  <c:v>4.4903183859235876</c:v>
                </c:pt>
                <c:pt idx="3448">
                  <c:v>4.4984530206806834</c:v>
                </c:pt>
                <c:pt idx="3449">
                  <c:v>4.5066171822427208</c:v>
                </c:pt>
                <c:pt idx="3450">
                  <c:v>4.5148110316649497</c:v>
                </c:pt>
                <c:pt idx="3451">
                  <c:v>4.5230347311761845</c:v>
                </c:pt>
                <c:pt idx="3452">
                  <c:v>4.5312884441892924</c:v>
                </c:pt>
                <c:pt idx="3453">
                  <c:v>4.539572335312144</c:v>
                </c:pt>
                <c:pt idx="3454">
                  <c:v>4.5478865703584512</c:v>
                </c:pt>
                <c:pt idx="3455">
                  <c:v>4.5562313163591384</c:v>
                </c:pt>
                <c:pt idx="3456">
                  <c:v>4.5646067415730336</c:v>
                </c:pt>
                <c:pt idx="3457">
                  <c:v>4.5730130154985824</c:v>
                </c:pt>
                <c:pt idx="3458">
                  <c:v>4.5814503088851106</c:v>
                </c:pt>
                <c:pt idx="3459">
                  <c:v>4.5899187937444328</c:v>
                </c:pt>
                <c:pt idx="3460">
                  <c:v>4.5984186433624625</c:v>
                </c:pt>
                <c:pt idx="3461">
                  <c:v>4.6069500323111878</c:v>
                </c:pt>
                <c:pt idx="3462">
                  <c:v>4.6155131364604438</c:v>
                </c:pt>
                <c:pt idx="3463">
                  <c:v>4.6241081329901865</c:v>
                </c:pt>
                <c:pt idx="3464">
                  <c:v>4.6327352004024682</c:v>
                </c:pt>
                <c:pt idx="3465">
                  <c:v>4.6413945185340744</c:v>
                </c:pt>
                <c:pt idx="3466">
                  <c:v>4.6500862685687538</c:v>
                </c:pt>
                <c:pt idx="3467">
                  <c:v>4.6588106330501455</c:v>
                </c:pt>
                <c:pt idx="3468">
                  <c:v>4.6675677958942314</c:v>
                </c:pt>
                <c:pt idx="3469">
                  <c:v>4.6763579424025083</c:v>
                </c:pt>
                <c:pt idx="3470">
                  <c:v>4.6851812592749384</c:v>
                </c:pt>
                <c:pt idx="3471">
                  <c:v>4.6940379346233065</c:v>
                </c:pt>
                <c:pt idx="3472">
                  <c:v>4.7029281579843394</c:v>
                </c:pt>
                <c:pt idx="3473">
                  <c:v>4.7118521203334538</c:v>
                </c:pt>
                <c:pt idx="3474">
                  <c:v>4.7208100140983458</c:v>
                </c:pt>
                <c:pt idx="3475">
                  <c:v>4.7298020331728194</c:v>
                </c:pt>
                <c:pt idx="3476">
                  <c:v>4.738828372930783</c:v>
                </c:pt>
                <c:pt idx="3477">
                  <c:v>4.7478892302403946</c:v>
                </c:pt>
                <c:pt idx="3478">
                  <c:v>4.7569848034783915</c:v>
                </c:pt>
                <c:pt idx="3479">
                  <c:v>4.7661152925445869</c:v>
                </c:pt>
                <c:pt idx="3480">
                  <c:v>4.7752808988764048</c:v>
                </c:pt>
                <c:pt idx="3481">
                  <c:v>4.7844818254638364</c:v>
                </c:pt>
                <c:pt idx="3482">
                  <c:v>4.7937182768643405</c:v>
                </c:pt>
                <c:pt idx="3483">
                  <c:v>4.8029904592180355</c:v>
                </c:pt>
                <c:pt idx="3484">
                  <c:v>4.8122985802630431</c:v>
                </c:pt>
                <c:pt idx="3485">
                  <c:v>4.8216428493509325</c:v>
                </c:pt>
                <c:pt idx="3486">
                  <c:v>4.8310234774625114</c:v>
                </c:pt>
                <c:pt idx="3487">
                  <c:v>4.8404406772236452</c:v>
                </c:pt>
                <c:pt idx="3488">
                  <c:v>4.8498946629213471</c:v>
                </c:pt>
                <c:pt idx="3489">
                  <c:v>4.8593856505200064</c:v>
                </c:pt>
                <c:pt idx="3490">
                  <c:v>4.8689138576778737</c:v>
                </c:pt>
                <c:pt idx="3491">
                  <c:v>4.878479503763713</c:v>
                </c:pt>
                <c:pt idx="3492">
                  <c:v>4.8880828098734845</c:v>
                </c:pt>
                <c:pt idx="3493">
                  <c:v>4.8977239988475905</c:v>
                </c:pt>
                <c:pt idx="3494">
                  <c:v>4.9074032952880104</c:v>
                </c:pt>
                <c:pt idx="3495">
                  <c:v>4.9171209255756985</c:v>
                </c:pt>
                <c:pt idx="3496">
                  <c:v>4.9268771178883526</c:v>
                </c:pt>
                <c:pt idx="3497">
                  <c:v>4.9366721022181839</c:v>
                </c:pt>
                <c:pt idx="3498">
                  <c:v>4.9465061103899011</c:v>
                </c:pt>
                <c:pt idx="3499">
                  <c:v>4.9563793760793011</c:v>
                </c:pt>
                <c:pt idx="3500">
                  <c:v>4.966292134831483</c:v>
                </c:pt>
                <c:pt idx="3501">
                  <c:v>4.9762446240796461</c:v>
                </c:pt>
                <c:pt idx="3502">
                  <c:v>4.9862370831641529</c:v>
                </c:pt>
                <c:pt idx="3503">
                  <c:v>4.9962697533515978</c:v>
                </c:pt>
                <c:pt idx="3504">
                  <c:v>5.0063428778542951</c:v>
                </c:pt>
                <c:pt idx="3505">
                  <c:v>5.0164567018499602</c:v>
                </c:pt>
                <c:pt idx="3506">
                  <c:v>5.0266114725014779</c:v>
                </c:pt>
                <c:pt idx="3507">
                  <c:v>5.0368074389771404</c:v>
                </c:pt>
                <c:pt idx="3508">
                  <c:v>5.0470448524709788</c:v>
                </c:pt>
                <c:pt idx="3509">
                  <c:v>5.0573239662234775</c:v>
                </c:pt>
                <c:pt idx="3510">
                  <c:v>5.0676450355423084</c:v>
                </c:pt>
                <c:pt idx="3511">
                  <c:v>5.0780083178235804</c:v>
                </c:pt>
                <c:pt idx="3512">
                  <c:v>5.0884140725732045</c:v>
                </c:pt>
                <c:pt idx="3513">
                  <c:v>5.0988625614286036</c:v>
                </c:pt>
                <c:pt idx="3514">
                  <c:v>5.1093540481805055</c:v>
                </c:pt>
                <c:pt idx="3515">
                  <c:v>5.1198887987953201</c:v>
                </c:pt>
                <c:pt idx="3516">
                  <c:v>5.130467081437458</c:v>
                </c:pt>
                <c:pt idx="3517">
                  <c:v>5.1410891664921943</c:v>
                </c:pt>
                <c:pt idx="3518">
                  <c:v>5.1517553265886455</c:v>
                </c:pt>
                <c:pt idx="3519">
                  <c:v>5.1624658366231264</c:v>
                </c:pt>
                <c:pt idx="3520">
                  <c:v>5.1732209737827723</c:v>
                </c:pt>
                <c:pt idx="3521">
                  <c:v>5.1840210175693695</c:v>
                </c:pt>
                <c:pt idx="3522">
                  <c:v>5.1948662498236891</c:v>
                </c:pt>
                <c:pt idx="3523">
                  <c:v>5.2057569547499565</c:v>
                </c:pt>
                <c:pt idx="3524">
                  <c:v>5.2166934189406335</c:v>
                </c:pt>
                <c:pt idx="3525">
                  <c:v>5.2276759314015377</c:v>
                </c:pt>
                <c:pt idx="3526">
                  <c:v>5.2387047835774894</c:v>
                </c:pt>
                <c:pt idx="3527">
                  <c:v>5.2497802693778644</c:v>
                </c:pt>
                <c:pt idx="3528">
                  <c:v>5.2609026852028347</c:v>
                </c:pt>
                <c:pt idx="3529">
                  <c:v>5.2720723299697028</c:v>
                </c:pt>
                <c:pt idx="3530">
                  <c:v>5.2832895051398534</c:v>
                </c:pt>
                <c:pt idx="3531">
                  <c:v>5.2945545147456752</c:v>
                </c:pt>
                <c:pt idx="3532">
                  <c:v>5.3058676654182264</c:v>
                </c:pt>
                <c:pt idx="3533">
                  <c:v>5.3172292664148388</c:v>
                </c:pt>
                <c:pt idx="3534">
                  <c:v>5.3286396296474754</c:v>
                </c:pt>
                <c:pt idx="3535">
                  <c:v>5.3400990697112469</c:v>
                </c:pt>
                <c:pt idx="3536">
                  <c:v>5.3516079039132114</c:v>
                </c:pt>
                <c:pt idx="3537">
                  <c:v>5.3631664523017895</c:v>
                </c:pt>
                <c:pt idx="3538">
                  <c:v>5.3747750376963745</c:v>
                </c:pt>
                <c:pt idx="3539">
                  <c:v>5.386433985717419</c:v>
                </c:pt>
                <c:pt idx="3540">
                  <c:v>5.3981436248168038</c:v>
                </c:pt>
                <c:pt idx="3541">
                  <c:v>5.4099042863087785</c:v>
                </c:pt>
                <c:pt idx="3542">
                  <c:v>5.4217163044011594</c:v>
                </c:pt>
                <c:pt idx="3543">
                  <c:v>5.4335800162269745</c:v>
                </c:pt>
                <c:pt idx="3544">
                  <c:v>5.4454957618766011</c:v>
                </c:pt>
                <c:pt idx="3545">
                  <c:v>5.4574638844301937</c:v>
                </c:pt>
                <c:pt idx="3546">
                  <c:v>5.4694847299905947</c:v>
                </c:pt>
                <c:pt idx="3547">
                  <c:v>5.4815586477168425</c:v>
                </c:pt>
                <c:pt idx="3548">
                  <c:v>5.4936859898578092</c:v>
                </c:pt>
                <c:pt idx="3549">
                  <c:v>5.5058671117865412</c:v>
                </c:pt>
                <c:pt idx="3550">
                  <c:v>5.5181023720349556</c:v>
                </c:pt>
                <c:pt idx="3551">
                  <c:v>5.5303921323290393</c:v>
                </c:pt>
                <c:pt idx="3552">
                  <c:v>5.5427367576243975</c:v>
                </c:pt>
                <c:pt idx="3553">
                  <c:v>5.5551366161425655</c:v>
                </c:pt>
                <c:pt idx="3554">
                  <c:v>5.5675920794074418</c:v>
                </c:pt>
                <c:pt idx="3555">
                  <c:v>5.5801035222825393</c:v>
                </c:pt>
                <c:pt idx="3556">
                  <c:v>5.5926713230084006</c:v>
                </c:pt>
                <c:pt idx="3557">
                  <c:v>5.6052958632409249</c:v>
                </c:pt>
                <c:pt idx="3558">
                  <c:v>5.6179775280898658</c:v>
                </c:pt>
                <c:pt idx="3559">
                  <c:v>5.6307167061581165</c:v>
                </c:pt>
                <c:pt idx="3560">
                  <c:v>5.6435137895812044</c:v>
                </c:pt>
                <c:pt idx="3561">
                  <c:v>5.6563691740677324</c:v>
                </c:pt>
                <c:pt idx="3562">
                  <c:v>5.6692832589400215</c:v>
                </c:pt>
                <c:pt idx="3563">
                  <c:v>5.6822564471755745</c:v>
                </c:pt>
                <c:pt idx="3564">
                  <c:v>5.6952891454489221</c:v>
                </c:pt>
                <c:pt idx="3565">
                  <c:v>5.7083817641740913</c:v>
                </c:pt>
                <c:pt idx="3566">
                  <c:v>5.7215347175477458</c:v>
                </c:pt>
                <c:pt idx="3567">
                  <c:v>5.7347484235929134</c:v>
                </c:pt>
                <c:pt idx="3568">
                  <c:v>5.7480233042030946</c:v>
                </c:pt>
                <c:pt idx="3569">
                  <c:v>5.7613597851873335</c:v>
                </c:pt>
                <c:pt idx="3570">
                  <c:v>5.7747582963156505</c:v>
                </c:pt>
                <c:pt idx="3571">
                  <c:v>5.788219271365338</c:v>
                </c:pt>
                <c:pt idx="3572">
                  <c:v>5.801743148167593</c:v>
                </c:pt>
                <c:pt idx="3573">
                  <c:v>5.8153303686550819</c:v>
                </c:pt>
                <c:pt idx="3574">
                  <c:v>5.8289813789101439</c:v>
                </c:pt>
                <c:pt idx="3575">
                  <c:v>5.8426966292134805</c:v>
                </c:pt>
                <c:pt idx="3576">
                  <c:v>5.8564765740936995</c:v>
                </c:pt>
                <c:pt idx="3577">
                  <c:v>5.8703216723776128</c:v>
                </c:pt>
                <c:pt idx="3578">
                  <c:v>5.8842323872410693</c:v>
                </c:pt>
                <c:pt idx="3579">
                  <c:v>5.8982091862606572</c:v>
                </c:pt>
                <c:pt idx="3580">
                  <c:v>5.9122525414660254</c:v>
                </c:pt>
                <c:pt idx="3581">
                  <c:v>5.9263629293931679</c:v>
                </c:pt>
                <c:pt idx="3582">
                  <c:v>5.9405408311381107</c:v>
                </c:pt>
                <c:pt idx="3583">
                  <c:v>5.9547867324118231</c:v>
                </c:pt>
                <c:pt idx="3584">
                  <c:v>5.9691011235955074</c:v>
                </c:pt>
                <c:pt idx="3585">
                  <c:v>5.9834844997969396</c:v>
                </c:pt>
                <c:pt idx="3586">
                  <c:v>5.9979373609075441</c:v>
                </c:pt>
                <c:pt idx="3587">
                  <c:v>6.0124602116603638</c:v>
                </c:pt>
                <c:pt idx="3588">
                  <c:v>6.0270535616886649</c:v>
                </c:pt>
                <c:pt idx="3589">
                  <c:v>6.0417179255857176</c:v>
                </c:pt>
                <c:pt idx="3590">
                  <c:v>6.056453822965195</c:v>
                </c:pt>
                <c:pt idx="3591">
                  <c:v>6.0712617785225902</c:v>
                </c:pt>
                <c:pt idx="3592">
                  <c:v>6.0861423220973814</c:v>
                </c:pt>
                <c:pt idx="3593">
                  <c:v>6.1010959887364375</c:v>
                </c:pt>
                <c:pt idx="3594">
                  <c:v>6.1161233187579445</c:v>
                </c:pt>
                <c:pt idx="3595">
                  <c:v>6.1312248578166155</c:v>
                </c:pt>
                <c:pt idx="3596">
                  <c:v>6.1464011569696293</c:v>
                </c:pt>
                <c:pt idx="3597">
                  <c:v>6.1616527727437473</c:v>
                </c:pt>
                <c:pt idx="3598">
                  <c:v>6.1769802672032901</c:v>
                </c:pt>
                <c:pt idx="3599">
                  <c:v>6.1923842080192486</c:v>
                </c:pt>
                <c:pt idx="3600">
                  <c:v>6.2078651685393273</c:v>
                </c:pt>
                <c:pt idx="3601">
                  <c:v>6.2234237278589735</c:v>
                </c:pt>
                <c:pt idx="3602">
                  <c:v>6.2390604708938122</c:v>
                </c:pt>
                <c:pt idx="3603">
                  <c:v>6.254775988452721</c:v>
                </c:pt>
                <c:pt idx="3604">
                  <c:v>6.2705708773124353</c:v>
                </c:pt>
                <c:pt idx="3605">
                  <c:v>6.2864457402929874</c:v>
                </c:pt>
                <c:pt idx="3606">
                  <c:v>6.3024011863343414</c:v>
                </c:pt>
                <c:pt idx="3607">
                  <c:v>6.3184378305743767</c:v>
                </c:pt>
                <c:pt idx="3608">
                  <c:v>6.3345562944278795</c:v>
                </c:pt>
                <c:pt idx="3609">
                  <c:v>6.3507572056668282</c:v>
                </c:pt>
                <c:pt idx="3610">
                  <c:v>6.3670411985018722</c:v>
                </c:pt>
                <c:pt idx="3611">
                  <c:v>6.3834089136651162</c:v>
                </c:pt>
                <c:pt idx="3612">
                  <c:v>6.3998609984941632</c:v>
                </c:pt>
                <c:pt idx="3613">
                  <c:v>6.4163981070173914</c:v>
                </c:pt>
                <c:pt idx="3614">
                  <c:v>6.4330209000407512</c:v>
                </c:pt>
                <c:pt idx="3615">
                  <c:v>6.4497300452356781</c:v>
                </c:pt>
                <c:pt idx="3616">
                  <c:v>6.4665262172284459</c:v>
                </c:pt>
                <c:pt idx="3617">
                  <c:v>6.4834100976912019</c:v>
                </c:pt>
                <c:pt idx="3618">
                  <c:v>6.5003823754338494</c:v>
                </c:pt>
                <c:pt idx="3619">
                  <c:v>6.5174437464979755</c:v>
                </c:pt>
                <c:pt idx="3620">
                  <c:v>6.5345949142519215</c:v>
                </c:pt>
              </c:numCache>
            </c:numRef>
          </c:xVal>
          <c:yVal>
            <c:numRef>
              <c:f>'ZnO Bandgap'!$F$11:$F$3631</c:f>
              <c:numCache>
                <c:formatCode>General</c:formatCode>
                <c:ptCount val="3621"/>
                <c:pt idx="0">
                  <c:v>2.3508336618836407E-2</c:v>
                </c:pt>
                <c:pt idx="1">
                  <c:v>2.3510170425540763E-2</c:v>
                </c:pt>
                <c:pt idx="2">
                  <c:v>2.3493666443952201E-2</c:v>
                </c:pt>
                <c:pt idx="3">
                  <c:v>2.3507419718387997E-2</c:v>
                </c:pt>
                <c:pt idx="4">
                  <c:v>2.3500543026727608E-2</c:v>
                </c:pt>
                <c:pt idx="5">
                  <c:v>2.3506502819875402E-2</c:v>
                </c:pt>
                <c:pt idx="6">
                  <c:v>2.3515671892113506E-2</c:v>
                </c:pt>
                <c:pt idx="7">
                  <c:v>2.3525299626311402E-2</c:v>
                </c:pt>
                <c:pt idx="8">
                  <c:v>2.3498250820371009E-2</c:v>
                </c:pt>
                <c:pt idx="9">
                  <c:v>2.3504669028657388E-2</c:v>
                </c:pt>
                <c:pt idx="10">
                  <c:v>2.3499167701461883E-2</c:v>
                </c:pt>
                <c:pt idx="11">
                  <c:v>2.3493666443952201E-2</c:v>
                </c:pt>
                <c:pt idx="12">
                  <c:v>2.3501001469450805E-2</c:v>
                </c:pt>
                <c:pt idx="13">
                  <c:v>2.3495500188712652E-2</c:v>
                </c:pt>
                <c:pt idx="14">
                  <c:v>2.348908211592524E-2</c:v>
                </c:pt>
                <c:pt idx="15">
                  <c:v>2.3477621507565088E-2</c:v>
                </c:pt>
                <c:pt idx="16">
                  <c:v>2.3483580986168512E-2</c:v>
                </c:pt>
                <c:pt idx="17">
                  <c:v>2.3475787838292982E-2</c:v>
                </c:pt>
                <c:pt idx="18">
                  <c:v>2.3463869176734202E-2</c:v>
                </c:pt>
                <c:pt idx="19">
                  <c:v>2.345836836633395E-2</c:v>
                </c:pt>
                <c:pt idx="20">
                  <c:v>2.3456534778350115E-2</c:v>
                </c:pt>
                <c:pt idx="21">
                  <c:v>2.345928516322885E-2</c:v>
                </c:pt>
                <c:pt idx="22">
                  <c:v>2.3462493967602187E-2</c:v>
                </c:pt>
                <c:pt idx="23">
                  <c:v>2.3468453238624572E-2</c:v>
                </c:pt>
                <c:pt idx="24">
                  <c:v>2.3453784410889408E-2</c:v>
                </c:pt>
                <c:pt idx="25">
                  <c:v>2.3443241496978677E-2</c:v>
                </c:pt>
                <c:pt idx="26">
                  <c:v>2.3454701198107667E-2</c:v>
                </c:pt>
                <c:pt idx="27">
                  <c:v>2.3451034060846671E-2</c:v>
                </c:pt>
                <c:pt idx="28">
                  <c:v>2.3477163089521295E-2</c:v>
                </c:pt>
                <c:pt idx="29">
                  <c:v>2.3453784410889408E-2</c:v>
                </c:pt>
                <c:pt idx="30">
                  <c:v>2.3447825341143952E-2</c:v>
                </c:pt>
                <c:pt idx="31">
                  <c:v>2.3463410773206357E-2</c:v>
                </c:pt>
                <c:pt idx="32">
                  <c:v>2.3468911647474847E-2</c:v>
                </c:pt>
                <c:pt idx="33">
                  <c:v>2.3459743562402092E-2</c:v>
                </c:pt>
                <c:pt idx="34">
                  <c:v>2.3466161201631128E-2</c:v>
                </c:pt>
                <c:pt idx="35">
                  <c:v>2.3477621507565088E-2</c:v>
                </c:pt>
                <c:pt idx="36">
                  <c:v>2.3468911647474847E-2</c:v>
                </c:pt>
                <c:pt idx="37">
                  <c:v>2.3483122561834213E-2</c:v>
                </c:pt>
                <c:pt idx="38">
                  <c:v>2.3489540546550336E-2</c:v>
                </c:pt>
                <c:pt idx="39">
                  <c:v>2.3497792380551486E-2</c:v>
                </c:pt>
                <c:pt idx="40">
                  <c:v>2.3507419718387997E-2</c:v>
                </c:pt>
                <c:pt idx="41">
                  <c:v>2.3500084584488427E-2</c:v>
                </c:pt>
                <c:pt idx="42">
                  <c:v>2.351062887842667E-2</c:v>
                </c:pt>
                <c:pt idx="43">
                  <c:v>2.353309366270423E-2</c:v>
                </c:pt>
                <c:pt idx="44">
                  <c:v>2.3525758095168423E-2</c:v>
                </c:pt>
                <c:pt idx="45">
                  <c:v>2.3521173428377611E-2</c:v>
                </c:pt>
                <c:pt idx="46">
                  <c:v>2.354822366207E-2</c:v>
                </c:pt>
                <c:pt idx="47">
                  <c:v>2.3543638758114466E-2</c:v>
                </c:pt>
                <c:pt idx="48">
                  <c:v>2.354822366207E-2</c:v>
                </c:pt>
                <c:pt idx="49">
                  <c:v>2.3551433123639113E-2</c:v>
                </c:pt>
                <c:pt idx="50">
                  <c:v>2.3568856328883378E-2</c:v>
                </c:pt>
                <c:pt idx="51">
                  <c:v>2.3552350117015338E-2</c:v>
                </c:pt>
                <c:pt idx="52">
                  <c:v>2.3532635186103247E-2</c:v>
                </c:pt>
                <c:pt idx="53">
                  <c:v>2.3538136937259608E-2</c:v>
                </c:pt>
                <c:pt idx="54">
                  <c:v>2.3523924222644193E-2</c:v>
                </c:pt>
                <c:pt idx="55">
                  <c:v>2.3527133504643482E-2</c:v>
                </c:pt>
                <c:pt idx="56">
                  <c:v>2.3527133504643482E-2</c:v>
                </c:pt>
                <c:pt idx="57">
                  <c:v>2.3520714964360277E-2</c:v>
                </c:pt>
                <c:pt idx="58">
                  <c:v>2.3513838062179257E-2</c:v>
                </c:pt>
                <c:pt idx="59">
                  <c:v>2.3489998977659396E-2</c:v>
                </c:pt>
                <c:pt idx="60">
                  <c:v>2.3474871006560226E-2</c:v>
                </c:pt>
                <c:pt idx="61">
                  <c:v>2.3482205714617139E-2</c:v>
                </c:pt>
                <c:pt idx="62">
                  <c:v>2.3488165256126726E-2</c:v>
                </c:pt>
                <c:pt idx="63">
                  <c:v>2.3458826764539479E-2</c:v>
                </c:pt>
                <c:pt idx="64">
                  <c:v>2.345928516322885E-2</c:v>
                </c:pt>
                <c:pt idx="65">
                  <c:v>2.3476246254885192E-2</c:v>
                </c:pt>
                <c:pt idx="66">
                  <c:v>2.3482205714617139E-2</c:v>
                </c:pt>
                <c:pt idx="67">
                  <c:v>2.3454242804256672E-2</c:v>
                </c:pt>
                <c:pt idx="68">
                  <c:v>2.3462493967602187E-2</c:v>
                </c:pt>
                <c:pt idx="69">
                  <c:v>2.3441407972859107E-2</c:v>
                </c:pt>
                <c:pt idx="70">
                  <c:v>2.3460201962059172E-2</c:v>
                </c:pt>
                <c:pt idx="71">
                  <c:v>2.3477163089521295E-2</c:v>
                </c:pt>
                <c:pt idx="72">
                  <c:v>2.3484497836288969E-2</c:v>
                </c:pt>
                <c:pt idx="73">
                  <c:v>2.3483580986168512E-2</c:v>
                </c:pt>
                <c:pt idx="74">
                  <c:v>2.347395417676304E-2</c:v>
                </c:pt>
                <c:pt idx="75">
                  <c:v>2.3465702795684072E-2</c:v>
                </c:pt>
                <c:pt idx="76">
                  <c:v>2.3474412591419764E-2</c:v>
                </c:pt>
                <c:pt idx="77">
                  <c:v>2.3477621507565088E-2</c:v>
                </c:pt>
                <c:pt idx="78">
                  <c:v>2.3480372025989724E-2</c:v>
                </c:pt>
                <c:pt idx="79">
                  <c:v>2.3475329422184745E-2</c:v>
                </c:pt>
                <c:pt idx="80">
                  <c:v>2.350421058206283E-2</c:v>
                </c:pt>
                <c:pt idx="81">
                  <c:v>2.3489998977659396E-2</c:v>
                </c:pt>
                <c:pt idx="82">
                  <c:v>2.3489998977659396E-2</c:v>
                </c:pt>
                <c:pt idx="83">
                  <c:v>2.3452867625606621E-2</c:v>
                </c:pt>
                <c:pt idx="84">
                  <c:v>2.3453326018006065E-2</c:v>
                </c:pt>
                <c:pt idx="85">
                  <c:v>2.3435907446945257E-2</c:v>
                </c:pt>
                <c:pt idx="86">
                  <c:v>2.3435449072930353E-2</c:v>
                </c:pt>
                <c:pt idx="87">
                  <c:v>2.3420323001839671E-2</c:v>
                </c:pt>
                <c:pt idx="88">
                  <c:v>2.3424906604112498E-2</c:v>
                </c:pt>
                <c:pt idx="89">
                  <c:v>2.3428573520761772E-2</c:v>
                </c:pt>
                <c:pt idx="90">
                  <c:v>2.3409322553754948E-2</c:v>
                </c:pt>
                <c:pt idx="91">
                  <c:v>2.3384572564277614E-2</c:v>
                </c:pt>
                <c:pt idx="92">
                  <c:v>2.3381822652511212E-2</c:v>
                </c:pt>
                <c:pt idx="93">
                  <c:v>2.336486524803499E-2</c:v>
                </c:pt>
                <c:pt idx="94">
                  <c:v>2.33630320547774E-2</c:v>
                </c:pt>
                <c:pt idx="95">
                  <c:v>2.3367615052430558E-2</c:v>
                </c:pt>
                <c:pt idx="96">
                  <c:v>2.3368531657764827E-2</c:v>
                </c:pt>
                <c:pt idx="97">
                  <c:v>2.3359365691476092E-2</c:v>
                </c:pt>
                <c:pt idx="98">
                  <c:v>2.3378156130574781E-2</c:v>
                </c:pt>
                <c:pt idx="99">
                  <c:v>2.3380447703157552E-2</c:v>
                </c:pt>
                <c:pt idx="100">
                  <c:v>2.3386864170717277E-2</c:v>
                </c:pt>
                <c:pt idx="101">
                  <c:v>2.3365323547558572E-2</c:v>
                </c:pt>
                <c:pt idx="102">
                  <c:v>2.3359823985196038E-2</c:v>
                </c:pt>
                <c:pt idx="103">
                  <c:v>2.3374489639592499E-2</c:v>
                </c:pt>
                <c:pt idx="104">
                  <c:v>2.3381822652511212E-2</c:v>
                </c:pt>
                <c:pt idx="105">
                  <c:v>2.3376322881214502E-2</c:v>
                </c:pt>
                <c:pt idx="106">
                  <c:v>2.3379072758156892E-2</c:v>
                </c:pt>
                <c:pt idx="107">
                  <c:v>2.3372198098447438E-2</c:v>
                </c:pt>
                <c:pt idx="108">
                  <c:v>2.3369448265033597E-2</c:v>
                </c:pt>
                <c:pt idx="109">
                  <c:v>2.3370823179564123E-2</c:v>
                </c:pt>
                <c:pt idx="110">
                  <c:v>2.3388697464575385E-2</c:v>
                </c:pt>
                <c:pt idx="111">
                  <c:v>2.3350658202682534E-2</c:v>
                </c:pt>
                <c:pt idx="112">
                  <c:v>2.3337826432140683E-2</c:v>
                </c:pt>
                <c:pt idx="113">
                  <c:v>2.3357074230130323E-2</c:v>
                </c:pt>
                <c:pt idx="114">
                  <c:v>2.3354782780875091E-2</c:v>
                </c:pt>
                <c:pt idx="115">
                  <c:v>2.3362573757672069E-2</c:v>
                </c:pt>
                <c:pt idx="116">
                  <c:v>2.3371739791669406E-2</c:v>
                </c:pt>
                <c:pt idx="117">
                  <c:v>2.3352949630175746E-2</c:v>
                </c:pt>
                <c:pt idx="118">
                  <c:v>2.3355241069758871E-2</c:v>
                </c:pt>
                <c:pt idx="119">
                  <c:v>2.3365781847565707E-2</c:v>
                </c:pt>
                <c:pt idx="120">
                  <c:v>2.3345617104754461E-2</c:v>
                </c:pt>
                <c:pt idx="121">
                  <c:v>2.3325453298169568E-2</c:v>
                </c:pt>
                <c:pt idx="122">
                  <c:v>2.3342409163811667E-2</c:v>
                </c:pt>
                <c:pt idx="123">
                  <c:v>2.3353866204558153E-2</c:v>
                </c:pt>
                <c:pt idx="124">
                  <c:v>2.3357532521432311E-2</c:v>
                </c:pt>
                <c:pt idx="125">
                  <c:v>2.3349741635070611E-2</c:v>
                </c:pt>
                <c:pt idx="126">
                  <c:v>2.3355241069758871E-2</c:v>
                </c:pt>
                <c:pt idx="127">
                  <c:v>2.3336451622069071E-2</c:v>
                </c:pt>
                <c:pt idx="128">
                  <c:v>2.3342867439638478E-2</c:v>
                </c:pt>
                <c:pt idx="129">
                  <c:v>2.3347908505649759E-2</c:v>
                </c:pt>
                <c:pt idx="130">
                  <c:v>2.3346533663661781E-2</c:v>
                </c:pt>
                <c:pt idx="131">
                  <c:v>2.3352033057727668E-2</c:v>
                </c:pt>
                <c:pt idx="132">
                  <c:v>2.3353407917125188E-2</c:v>
                </c:pt>
                <c:pt idx="133">
                  <c:v>2.33630320547774E-2</c:v>
                </c:pt>
                <c:pt idx="134">
                  <c:v>2.3368073354855867E-2</c:v>
                </c:pt>
                <c:pt idx="135">
                  <c:v>2.3332785483155007E-2</c:v>
                </c:pt>
                <c:pt idx="136">
                  <c:v>2.3308956334542396E-2</c:v>
                </c:pt>
                <c:pt idx="137">
                  <c:v>2.3309872816082201E-2</c:v>
                </c:pt>
                <c:pt idx="138">
                  <c:v>2.3312622272305229E-2</c:v>
                </c:pt>
                <c:pt idx="139">
                  <c:v>2.3302541017917438E-2</c:v>
                </c:pt>
                <c:pt idx="140">
                  <c:v>2.3309872816082201E-2</c:v>
                </c:pt>
                <c:pt idx="141">
                  <c:v>2.3302541017917438E-2</c:v>
                </c:pt>
                <c:pt idx="142">
                  <c:v>2.3302082784641909E-2</c:v>
                </c:pt>
                <c:pt idx="143">
                  <c:v>2.3302082784641909E-2</c:v>
                </c:pt>
                <c:pt idx="144">
                  <c:v>2.3297500478478096E-2</c:v>
                </c:pt>
                <c:pt idx="145">
                  <c:v>2.3269091259351997E-2</c:v>
                </c:pt>
                <c:pt idx="146">
                  <c:v>2.3278255320539183E-2</c:v>
                </c:pt>
                <c:pt idx="147">
                  <c:v>2.3281004576603141E-2</c:v>
                </c:pt>
                <c:pt idx="148">
                  <c:v>2.3277797112887216E-2</c:v>
                </c:pt>
                <c:pt idx="149">
                  <c:v>2.3269091259351997E-2</c:v>
                </c:pt>
                <c:pt idx="150">
                  <c:v>2.3268174863868677E-2</c:v>
                </c:pt>
                <c:pt idx="151">
                  <c:v>2.3259469203216747E-2</c:v>
                </c:pt>
                <c:pt idx="152">
                  <c:v>2.3253512799107052E-2</c:v>
                </c:pt>
                <c:pt idx="153">
                  <c:v>2.3255803714096846E-2</c:v>
                </c:pt>
                <c:pt idx="154">
                  <c:v>2.3239767562939911E-2</c:v>
                </c:pt>
                <c:pt idx="155">
                  <c:v>2.3209987710224662E-2</c:v>
                </c:pt>
                <c:pt idx="156">
                  <c:v>2.3206322638707838E-2</c:v>
                </c:pt>
                <c:pt idx="157">
                  <c:v>2.3199450712979078E-2</c:v>
                </c:pt>
                <c:pt idx="158">
                  <c:v>2.3201741342806951E-2</c:v>
                </c:pt>
                <c:pt idx="159">
                  <c:v>2.3209987710224662E-2</c:v>
                </c:pt>
                <c:pt idx="160">
                  <c:v>2.3193037013734642E-2</c:v>
                </c:pt>
                <c:pt idx="161">
                  <c:v>2.3209071439445682E-2</c:v>
                </c:pt>
                <c:pt idx="162">
                  <c:v>2.3206322638707838E-2</c:v>
                </c:pt>
                <c:pt idx="163">
                  <c:v>2.3220983110358539E-2</c:v>
                </c:pt>
                <c:pt idx="164">
                  <c:v>2.3230604313839588E-2</c:v>
                </c:pt>
                <c:pt idx="165">
                  <c:v>2.3212278395629279E-2</c:v>
                </c:pt>
                <c:pt idx="166">
                  <c:v>2.3213194673174262E-2</c:v>
                </c:pt>
                <c:pt idx="167">
                  <c:v>2.3225106457179793E-2</c:v>
                </c:pt>
                <c:pt idx="168">
                  <c:v>2.3248014652436349E-2</c:v>
                </c:pt>
                <c:pt idx="169">
                  <c:v>2.3278713528674628E-2</c:v>
                </c:pt>
                <c:pt idx="170">
                  <c:v>2.3303915720645243E-2</c:v>
                </c:pt>
                <c:pt idx="171">
                  <c:v>2.3309872816082201E-2</c:v>
                </c:pt>
                <c:pt idx="172">
                  <c:v>2.3283295636617705E-2</c:v>
                </c:pt>
                <c:pt idx="173">
                  <c:v>2.3288336011193678E-2</c:v>
                </c:pt>
                <c:pt idx="174">
                  <c:v>2.3297500478478096E-2</c:v>
                </c:pt>
                <c:pt idx="175">
                  <c:v>2.3326828073425111E-2</c:v>
                </c:pt>
                <c:pt idx="176">
                  <c:v>2.3318579487169692E-2</c:v>
                </c:pt>
                <c:pt idx="177">
                  <c:v>2.3322245506164008E-2</c:v>
                </c:pt>
                <c:pt idx="178">
                  <c:v>2.3314913499121202E-2</c:v>
                </c:pt>
                <c:pt idx="179">
                  <c:v>2.3330035899278838E-2</c:v>
                </c:pt>
                <c:pt idx="180">
                  <c:v>2.3332785483155007E-2</c:v>
                </c:pt>
                <c:pt idx="181">
                  <c:v>2.3293834668357646E-2</c:v>
                </c:pt>
                <c:pt idx="182">
                  <c:v>2.3289252449219693E-2</c:v>
                </c:pt>
                <c:pt idx="183">
                  <c:v>2.3305748664384375E-2</c:v>
                </c:pt>
                <c:pt idx="184">
                  <c:v>2.3267258470319001E-2</c:v>
                </c:pt>
                <c:pt idx="185">
                  <c:v>2.3253054617559211E-2</c:v>
                </c:pt>
                <c:pt idx="186">
                  <c:v>2.3260843769612804E-2</c:v>
                </c:pt>
                <c:pt idx="187">
                  <c:v>2.3287419575101425E-2</c:v>
                </c:pt>
                <c:pt idx="188">
                  <c:v>2.3265883883620025E-2</c:v>
                </c:pt>
                <c:pt idx="189">
                  <c:v>2.3378614444123997E-2</c:v>
                </c:pt>
                <c:pt idx="190">
                  <c:v>2.3289252449219693E-2</c:v>
                </c:pt>
                <c:pt idx="191">
                  <c:v>2.3778448067063411E-2</c:v>
                </c:pt>
                <c:pt idx="192">
                  <c:v>2.3944542231556513E-2</c:v>
                </c:pt>
                <c:pt idx="193">
                  <c:v>2.4039088272132709E-2</c:v>
                </c:pt>
                <c:pt idx="194">
                  <c:v>2.4242018680898203E-2</c:v>
                </c:pt>
                <c:pt idx="195">
                  <c:v>2.4191047602394457E-2</c:v>
                </c:pt>
                <c:pt idx="196">
                  <c:v>2.4179109295534837E-2</c:v>
                </c:pt>
                <c:pt idx="197">
                  <c:v>2.4232834260944653E-2</c:v>
                </c:pt>
                <c:pt idx="198">
                  <c:v>2.4257173398472352E-2</c:v>
                </c:pt>
                <c:pt idx="199">
                  <c:v>2.4276921248217866E-2</c:v>
                </c:pt>
                <c:pt idx="200">
                  <c:v>2.4268195343417131E-2</c:v>
                </c:pt>
                <c:pt idx="201">
                  <c:v>2.4289321519798492E-2</c:v>
                </c:pt>
                <c:pt idx="202">
                  <c:v>2.4166253024376399E-2</c:v>
                </c:pt>
                <c:pt idx="203">
                  <c:v>2.4252581003968533E-2</c:v>
                </c:pt>
                <c:pt idx="204">
                  <c:v>2.391333737692751E-2</c:v>
                </c:pt>
                <c:pt idx="205">
                  <c:v>2.3784411675129419E-2</c:v>
                </c:pt>
                <c:pt idx="206">
                  <c:v>2.3708725802297628E-2</c:v>
                </c:pt>
                <c:pt idx="207">
                  <c:v>2.356793930065447E-2</c:v>
                </c:pt>
                <c:pt idx="208">
                  <c:v>2.3583529043894037E-2</c:v>
                </c:pt>
                <c:pt idx="209">
                  <c:v>2.3566105250005628E-2</c:v>
                </c:pt>
                <c:pt idx="210">
                  <c:v>2.3572065942933346E-2</c:v>
                </c:pt>
                <c:pt idx="211">
                  <c:v>2.3570231874857413E-2</c:v>
                </c:pt>
                <c:pt idx="212">
                  <c:v>2.3561061650657668E-2</c:v>
                </c:pt>
                <c:pt idx="213">
                  <c:v>2.3547765169496249E-2</c:v>
                </c:pt>
                <c:pt idx="214">
                  <c:v>2.3532635186103247E-2</c:v>
                </c:pt>
                <c:pt idx="215">
                  <c:v>2.3525758095168423E-2</c:v>
                </c:pt>
                <c:pt idx="216">
                  <c:v>2.3535386052969252E-2</c:v>
                </c:pt>
                <c:pt idx="217">
                  <c:v>2.3513838062179257E-2</c:v>
                </c:pt>
                <c:pt idx="218">
                  <c:v>2.3525758095168423E-2</c:v>
                </c:pt>
                <c:pt idx="219">
                  <c:v>2.353309366270423E-2</c:v>
                </c:pt>
                <c:pt idx="220">
                  <c:v>2.3511545785650536E-2</c:v>
                </c:pt>
                <c:pt idx="221">
                  <c:v>2.3512921150115797E-2</c:v>
                </c:pt>
                <c:pt idx="222">
                  <c:v>2.3534927573948209E-2</c:v>
                </c:pt>
                <c:pt idx="223">
                  <c:v>2.3543180270381069E-2</c:v>
                </c:pt>
                <c:pt idx="224">
                  <c:v>2.3546389694679391E-2</c:v>
                </c:pt>
                <c:pt idx="225">
                  <c:v>2.3540887838974608E-2</c:v>
                </c:pt>
                <c:pt idx="226">
                  <c:v>2.3541346324287952E-2</c:v>
                </c:pt>
                <c:pt idx="227">
                  <c:v>2.3560144638887229E-2</c:v>
                </c:pt>
                <c:pt idx="228">
                  <c:v>2.3557852117932588E-2</c:v>
                </c:pt>
                <c:pt idx="229">
                  <c:v>2.3561978664364384E-2</c:v>
                </c:pt>
                <c:pt idx="230">
                  <c:v>2.3558769124862371E-2</c:v>
                </c:pt>
                <c:pt idx="231">
                  <c:v>2.3542721783131729E-2</c:v>
                </c:pt>
                <c:pt idx="232">
                  <c:v>2.3551891620085186E-2</c:v>
                </c:pt>
                <c:pt idx="233">
                  <c:v>2.3558769124862371E-2</c:v>
                </c:pt>
                <c:pt idx="234">
                  <c:v>2.3563354188554712E-2</c:v>
                </c:pt>
                <c:pt idx="235">
                  <c:v>2.3539053902561908E-2</c:v>
                </c:pt>
                <c:pt idx="236">
                  <c:v>2.3524841157938327E-2</c:v>
                </c:pt>
                <c:pt idx="237">
                  <c:v>2.3534469095411178E-2</c:v>
                </c:pt>
                <c:pt idx="238">
                  <c:v>2.3545931204041772E-2</c:v>
                </c:pt>
                <c:pt idx="239">
                  <c:v>2.3521173428377611E-2</c:v>
                </c:pt>
                <c:pt idx="240">
                  <c:v>2.3513838062179257E-2</c:v>
                </c:pt>
                <c:pt idx="241">
                  <c:v>2.3502376800523743E-2</c:v>
                </c:pt>
                <c:pt idx="242">
                  <c:v>2.3473495762590207E-2</c:v>
                </c:pt>
                <c:pt idx="243">
                  <c:v>2.3467994830258167E-2</c:v>
                </c:pt>
                <c:pt idx="244">
                  <c:v>2.3469370056809019E-2</c:v>
                </c:pt>
                <c:pt idx="245">
                  <c:v>2.3443699879218002E-2</c:v>
                </c:pt>
                <c:pt idx="246">
                  <c:v>2.343865770119381E-2</c:v>
                </c:pt>
                <c:pt idx="247">
                  <c:v>2.339878071912968E-2</c:v>
                </c:pt>
                <c:pt idx="248">
                  <c:v>2.3377239504927243E-2</c:v>
                </c:pt>
                <c:pt idx="249">
                  <c:v>2.33630320547774E-2</c:v>
                </c:pt>
                <c:pt idx="250">
                  <c:v>2.3342867439638478E-2</c:v>
                </c:pt>
                <c:pt idx="251">
                  <c:v>2.3313997006944292E-2</c:v>
                </c:pt>
                <c:pt idx="252">
                  <c:v>2.3324078527265892E-2</c:v>
                </c:pt>
                <c:pt idx="253">
                  <c:v>2.3334618548743562E-2</c:v>
                </c:pt>
                <c:pt idx="254">
                  <c:v>2.3325453298169568E-2</c:v>
                </c:pt>
                <c:pt idx="255">
                  <c:v>2.3361198869257742E-2</c:v>
                </c:pt>
                <c:pt idx="256">
                  <c:v>2.3378614444123997E-2</c:v>
                </c:pt>
                <c:pt idx="257">
                  <c:v>2.3379531072673453E-2</c:v>
                </c:pt>
                <c:pt idx="258">
                  <c:v>2.3377697817509223E-2</c:v>
                </c:pt>
                <c:pt idx="259">
                  <c:v>2.3421239718424275E-2</c:v>
                </c:pt>
                <c:pt idx="260">
                  <c:v>2.3439116078595276E-2</c:v>
                </c:pt>
                <c:pt idx="261">
                  <c:v>2.3474871006560226E-2</c:v>
                </c:pt>
                <c:pt idx="262">
                  <c:v>2.3490457409252201E-2</c:v>
                </c:pt>
                <c:pt idx="263">
                  <c:v>2.3538595419668792E-2</c:v>
                </c:pt>
                <c:pt idx="264">
                  <c:v>2.3546848185801012E-2</c:v>
                </c:pt>
                <c:pt idx="265">
                  <c:v>2.3572982979875888E-2</c:v>
                </c:pt>
                <c:pt idx="266">
                  <c:v>2.3577568193634237E-2</c:v>
                </c:pt>
                <c:pt idx="267">
                  <c:v>2.3577109670080011E-2</c:v>
                </c:pt>
                <c:pt idx="268">
                  <c:v>2.3588572904171271E-2</c:v>
                </c:pt>
                <c:pt idx="269">
                  <c:v>2.359820225464173E-2</c:v>
                </c:pt>
                <c:pt idx="270">
                  <c:v>2.36096660454942E-2</c:v>
                </c:pt>
                <c:pt idx="271">
                  <c:v>2.361700303044853E-2</c:v>
                </c:pt>
                <c:pt idx="272">
                  <c:v>2.3599119346774215E-2</c:v>
                </c:pt>
                <c:pt idx="273">
                  <c:v>2.3592699742514978E-2</c:v>
                </c:pt>
                <c:pt idx="274">
                  <c:v>2.359499244742861E-2</c:v>
                </c:pt>
                <c:pt idx="275">
                  <c:v>2.3585821700394572E-2</c:v>
                </c:pt>
                <c:pt idx="276">
                  <c:v>2.3566563761941727E-2</c:v>
                </c:pt>
                <c:pt idx="277">
                  <c:v>2.3554184109576187E-2</c:v>
                </c:pt>
                <c:pt idx="278">
                  <c:v>2.3545931204041772E-2</c:v>
                </c:pt>
                <c:pt idx="279">
                  <c:v>2.3520714964360277E-2</c:v>
                </c:pt>
                <c:pt idx="280">
                  <c:v>2.3540429354145295E-2</c:v>
                </c:pt>
                <c:pt idx="281">
                  <c:v>2.3539053902561908E-2</c:v>
                </c:pt>
                <c:pt idx="282">
                  <c:v>2.3530342810358401E-2</c:v>
                </c:pt>
                <c:pt idx="283">
                  <c:v>2.3551891620085186E-2</c:v>
                </c:pt>
                <c:pt idx="284">
                  <c:v>2.3559227629053318E-2</c:v>
                </c:pt>
                <c:pt idx="285">
                  <c:v>2.3539053902561908E-2</c:v>
                </c:pt>
                <c:pt idx="286">
                  <c:v>2.3561520157268846E-2</c:v>
                </c:pt>
                <c:pt idx="287">
                  <c:v>2.3554184109576187E-2</c:v>
                </c:pt>
                <c:pt idx="288">
                  <c:v>2.3562437171943697E-2</c:v>
                </c:pt>
                <c:pt idx="289">
                  <c:v>2.3585363168126247E-2</c:v>
                </c:pt>
                <c:pt idx="290">
                  <c:v>2.3580777872069431E-2</c:v>
                </c:pt>
                <c:pt idx="291">
                  <c:v>2.3597285164445793E-2</c:v>
                </c:pt>
                <c:pt idx="292">
                  <c:v>2.3616085900550584E-2</c:v>
                </c:pt>
                <c:pt idx="293">
                  <c:v>2.3587197300104397E-2</c:v>
                </c:pt>
                <c:pt idx="294">
                  <c:v>2.3565646738553603E-2</c:v>
                </c:pt>
                <c:pt idx="295">
                  <c:v>2.3574817059570187E-2</c:v>
                </c:pt>
                <c:pt idx="296">
                  <c:v>2.3561061650657668E-2</c:v>
                </c:pt>
                <c:pt idx="297">
                  <c:v>2.35628956800072E-2</c:v>
                </c:pt>
                <c:pt idx="298">
                  <c:v>2.3570690391150267E-2</c:v>
                </c:pt>
                <c:pt idx="299">
                  <c:v>2.3536303012463403E-2</c:v>
                </c:pt>
                <c:pt idx="300">
                  <c:v>2.3536303012463403E-2</c:v>
                </c:pt>
                <c:pt idx="301">
                  <c:v>2.3534927573948209E-2</c:v>
                </c:pt>
                <c:pt idx="302">
                  <c:v>2.3535386052969252E-2</c:v>
                </c:pt>
                <c:pt idx="303">
                  <c:v>2.3524841157938327E-2</c:v>
                </c:pt>
                <c:pt idx="304">
                  <c:v>2.3537678455334506E-2</c:v>
                </c:pt>
                <c:pt idx="305">
                  <c:v>2.352942586344834E-2</c:v>
                </c:pt>
                <c:pt idx="306">
                  <c:v>2.3557393615193892E-2</c:v>
                </c:pt>
                <c:pt idx="307">
                  <c:v>2.3585363168126247E-2</c:v>
                </c:pt>
                <c:pt idx="308">
                  <c:v>2.3575275580703946E-2</c:v>
                </c:pt>
                <c:pt idx="309">
                  <c:v>2.3545014224218782E-2</c:v>
                </c:pt>
                <c:pt idx="310">
                  <c:v>2.3547765169496249E-2</c:v>
                </c:pt>
                <c:pt idx="311">
                  <c:v>2.355647661116857E-2</c:v>
                </c:pt>
                <c:pt idx="312">
                  <c:v>2.3551433123639113E-2</c:v>
                </c:pt>
                <c:pt idx="313">
                  <c:v>2.3547765169496249E-2</c:v>
                </c:pt>
                <c:pt idx="314">
                  <c:v>2.355555960907945E-2</c:v>
                </c:pt>
                <c:pt idx="315">
                  <c:v>2.3557393615193892E-2</c:v>
                </c:pt>
                <c:pt idx="316">
                  <c:v>2.3579402292692477E-2</c:v>
                </c:pt>
                <c:pt idx="317">
                  <c:v>2.355647661116857E-2</c:v>
                </c:pt>
                <c:pt idx="318">
                  <c:v>2.3566563761941727E-2</c:v>
                </c:pt>
                <c:pt idx="319">
                  <c:v>2.3569314843724001E-2</c:v>
                </c:pt>
                <c:pt idx="320">
                  <c:v>2.3556018109881977E-2</c:v>
                </c:pt>
                <c:pt idx="321">
                  <c:v>2.3558310621155452E-2</c:v>
                </c:pt>
                <c:pt idx="322">
                  <c:v>2.3598660800465868E-2</c:v>
                </c:pt>
                <c:pt idx="323">
                  <c:v>2.3597743709301688E-2</c:v>
                </c:pt>
                <c:pt idx="324">
                  <c:v>2.3592241202984778E-2</c:v>
                </c:pt>
                <c:pt idx="325">
                  <c:v>2.3639931907368291E-2</c:v>
                </c:pt>
                <c:pt idx="326">
                  <c:v>2.3655524235166168E-2</c:v>
                </c:pt>
                <c:pt idx="327">
                  <c:v>2.3648186599409978E-2</c:v>
                </c:pt>
                <c:pt idx="328">
                  <c:v>2.3666989539229803E-2</c:v>
                </c:pt>
                <c:pt idx="329">
                  <c:v>2.3666989539229803E-2</c:v>
                </c:pt>
                <c:pt idx="330">
                  <c:v>2.3683500108851414E-2</c:v>
                </c:pt>
                <c:pt idx="331">
                  <c:v>2.3679372407600607E-2</c:v>
                </c:pt>
                <c:pt idx="332">
                  <c:v>2.3661027543342032E-2</c:v>
                </c:pt>
                <c:pt idx="333">
                  <c:v>2.365277260722962E-2</c:v>
                </c:pt>
                <c:pt idx="334">
                  <c:v>2.3655982841517348E-2</c:v>
                </c:pt>
                <c:pt idx="335">
                  <c:v>2.3657817271764622E-2</c:v>
                </c:pt>
                <c:pt idx="336">
                  <c:v>2.3654148419018653E-2</c:v>
                </c:pt>
                <c:pt idx="337">
                  <c:v>2.3661027543342032E-2</c:v>
                </c:pt>
                <c:pt idx="338">
                  <c:v>2.3643142046740853E-2</c:v>
                </c:pt>
                <c:pt idx="339">
                  <c:v>2.3646810806507393E-2</c:v>
                </c:pt>
                <c:pt idx="340">
                  <c:v>2.3648186599409978E-2</c:v>
                </c:pt>
                <c:pt idx="341">
                  <c:v>2.3625715861076452E-2</c:v>
                </c:pt>
                <c:pt idx="342">
                  <c:v>2.3625257286685492E-2</c:v>
                </c:pt>
                <c:pt idx="343">
                  <c:v>2.3607831818622825E-2</c:v>
                </c:pt>
                <c:pt idx="344">
                  <c:v>2.3605997599498225E-2</c:v>
                </c:pt>
                <c:pt idx="345">
                  <c:v>2.361700303044853E-2</c:v>
                </c:pt>
                <c:pt idx="346">
                  <c:v>2.362663301131078E-2</c:v>
                </c:pt>
                <c:pt idx="347">
                  <c:v>2.362846731759018E-2</c:v>
                </c:pt>
                <c:pt idx="348">
                  <c:v>2.3633053117184197E-2</c:v>
                </c:pt>
                <c:pt idx="349">
                  <c:v>2.3624798712778772E-2</c:v>
                </c:pt>
                <c:pt idx="350">
                  <c:v>2.3639473317966397E-2</c:v>
                </c:pt>
                <c:pt idx="351">
                  <c:v>2.3634428866504752E-2</c:v>
                </c:pt>
                <c:pt idx="352">
                  <c:v>2.3636721791723766E-2</c:v>
                </c:pt>
                <c:pt idx="353">
                  <c:v>2.3631218791535943E-2</c:v>
                </c:pt>
                <c:pt idx="354">
                  <c:v>2.3639014729048665E-2</c:v>
                </c:pt>
                <c:pt idx="355">
                  <c:v>2.3647269403657384E-2</c:v>
                </c:pt>
                <c:pt idx="356">
                  <c:v>2.3656441448352678E-2</c:v>
                </c:pt>
                <c:pt idx="357">
                  <c:v>2.3655524235166168E-2</c:v>
                </c:pt>
                <c:pt idx="358">
                  <c:v>2.3672951616965022E-2</c:v>
                </c:pt>
                <c:pt idx="359">
                  <c:v>2.3672492992694808E-2</c:v>
                </c:pt>
                <c:pt idx="360">
                  <c:v>2.3686710570280892E-2</c:v>
                </c:pt>
                <c:pt idx="361">
                  <c:v>2.3679831039135436E-2</c:v>
                </c:pt>
                <c:pt idx="362">
                  <c:v>2.3691296984921138E-2</c:v>
                </c:pt>
                <c:pt idx="363">
                  <c:v>2.3683041473441795E-2</c:v>
                </c:pt>
                <c:pt idx="364">
                  <c:v>2.3686251931480648E-2</c:v>
                </c:pt>
                <c:pt idx="365">
                  <c:v>2.3669741257244671E-2</c:v>
                </c:pt>
                <c:pt idx="366">
                  <c:v>2.3684417381123975E-2</c:v>
                </c:pt>
                <c:pt idx="367">
                  <c:v>2.3687169209565252E-2</c:v>
                </c:pt>
                <c:pt idx="368">
                  <c:v>2.3686251931480648E-2</c:v>
                </c:pt>
                <c:pt idx="369">
                  <c:v>2.369496615150703E-2</c:v>
                </c:pt>
                <c:pt idx="370">
                  <c:v>2.3705515178120289E-2</c:v>
                </c:pt>
                <c:pt idx="371">
                  <c:v>2.3689003771546584E-2</c:v>
                </c:pt>
                <c:pt idx="372">
                  <c:v>2.3689462413252798E-2</c:v>
                </c:pt>
                <c:pt idx="373">
                  <c:v>2.3676620628561452E-2</c:v>
                </c:pt>
                <c:pt idx="374">
                  <c:v>2.3700469959510188E-2</c:v>
                </c:pt>
                <c:pt idx="375">
                  <c:v>2.3699094000970356E-2</c:v>
                </c:pt>
                <c:pt idx="376">
                  <c:v>2.3707808478682205E-2</c:v>
                </c:pt>
                <c:pt idx="377">
                  <c:v>2.3715605791175411E-2</c:v>
                </c:pt>
                <c:pt idx="378">
                  <c:v>2.3728907412064022E-2</c:v>
                </c:pt>
                <c:pt idx="379">
                  <c:v>2.3734411650223716E-2</c:v>
                </c:pt>
                <c:pt idx="380">
                  <c:v>2.3737163795464086E-2</c:v>
                </c:pt>
                <c:pt idx="381">
                  <c:v>2.3744044234867794E-2</c:v>
                </c:pt>
                <c:pt idx="382">
                  <c:v>2.37472551438942E-2</c:v>
                </c:pt>
                <c:pt idx="383">
                  <c:v>2.3754594453671122E-2</c:v>
                </c:pt>
                <c:pt idx="384">
                  <c:v>2.3759640301090665E-2</c:v>
                </c:pt>
                <c:pt idx="385">
                  <c:v>2.3783952933140007E-2</c:v>
                </c:pt>
                <c:pt idx="386">
                  <c:v>2.378670539234478E-2</c:v>
                </c:pt>
                <c:pt idx="387">
                  <c:v>2.3771567082589339E-2</c:v>
                </c:pt>
                <c:pt idx="388">
                  <c:v>2.378670539234478E-2</c:v>
                </c:pt>
                <c:pt idx="389">
                  <c:v>2.3774778195109952E-2</c:v>
                </c:pt>
                <c:pt idx="390">
                  <c:v>2.3782117970028212E-2</c:v>
                </c:pt>
                <c:pt idx="391">
                  <c:v>2.3773860731967002E-2</c:v>
                </c:pt>
                <c:pt idx="392">
                  <c:v>2.3772943270762393E-2</c:v>
                </c:pt>
                <c:pt idx="393">
                  <c:v>2.3763768765312637E-2</c:v>
                </c:pt>
                <c:pt idx="394">
                  <c:v>2.3779365539897224E-2</c:v>
                </c:pt>
                <c:pt idx="395">
                  <c:v>2.378670539234478E-2</c:v>
                </c:pt>
                <c:pt idx="396">
                  <c:v>2.3782576710079335E-2</c:v>
                </c:pt>
                <c:pt idx="397">
                  <c:v>2.3782117970028212E-2</c:v>
                </c:pt>
                <c:pt idx="398">
                  <c:v>2.3784411675129419E-2</c:v>
                </c:pt>
                <c:pt idx="399">
                  <c:v>2.3788540374839372E-2</c:v>
                </c:pt>
                <c:pt idx="400">
                  <c:v>2.3788540374839372E-2</c:v>
                </c:pt>
                <c:pt idx="401">
                  <c:v>2.3790375365087151E-2</c:v>
                </c:pt>
                <c:pt idx="402">
                  <c:v>2.3813313397387952E-2</c:v>
                </c:pt>
                <c:pt idx="403">
                  <c:v>2.3801844229798471E-2</c:v>
                </c:pt>
                <c:pt idx="404">
                  <c:v>2.3810101999931867E-2</c:v>
                </c:pt>
                <c:pt idx="405">
                  <c:v>2.3828453162400221E-2</c:v>
                </c:pt>
                <c:pt idx="406">
                  <c:v>2.3828911951397368E-2</c:v>
                </c:pt>
                <c:pt idx="407">
                  <c:v>2.3828911951397368E-2</c:v>
                </c:pt>
                <c:pt idx="408">
                  <c:v>2.3817901149233291E-2</c:v>
                </c:pt>
                <c:pt idx="409">
                  <c:v>2.3828453162400221E-2</c:v>
                </c:pt>
                <c:pt idx="410">
                  <c:v>2.3832582280821961E-2</c:v>
                </c:pt>
                <c:pt idx="411">
                  <c:v>2.3828911951397368E-2</c:v>
                </c:pt>
                <c:pt idx="412">
                  <c:v>2.3820195043329911E-2</c:v>
                </c:pt>
                <c:pt idx="413">
                  <c:v>2.3830747112232292E-2</c:v>
                </c:pt>
                <c:pt idx="414">
                  <c:v>2.3829370740879218E-2</c:v>
                </c:pt>
                <c:pt idx="415">
                  <c:v>2.3826618011258741E-2</c:v>
                </c:pt>
                <c:pt idx="416">
                  <c:v>2.3844511065680207E-2</c:v>
                </c:pt>
                <c:pt idx="417">
                  <c:v>2.3848181526939592E-2</c:v>
                </c:pt>
                <c:pt idx="418">
                  <c:v>2.3850934393241867E-2</c:v>
                </c:pt>
                <c:pt idx="419">
                  <c:v>2.385506372541378E-2</c:v>
                </c:pt>
                <c:pt idx="420">
                  <c:v>2.3851852019220455E-2</c:v>
                </c:pt>
                <c:pt idx="421">
                  <c:v>2.3850934393241867E-2</c:v>
                </c:pt>
                <c:pt idx="422">
                  <c:v>2.3853687276993923E-2</c:v>
                </c:pt>
                <c:pt idx="423">
                  <c:v>2.3850934393241867E-2</c:v>
                </c:pt>
                <c:pt idx="424">
                  <c:v>2.3851852019220455E-2</c:v>
                </c:pt>
                <c:pt idx="425">
                  <c:v>2.3875252136788677E-2</c:v>
                </c:pt>
                <c:pt idx="426">
                  <c:v>2.3868828449553819E-2</c:v>
                </c:pt>
                <c:pt idx="427">
                  <c:v>2.3875710975226994E-2</c:v>
                </c:pt>
                <c:pt idx="428">
                  <c:v>2.3866075469824423E-2</c:v>
                </c:pt>
                <c:pt idx="429">
                  <c:v>2.3870204945962752E-2</c:v>
                </c:pt>
                <c:pt idx="430">
                  <c:v>2.3866534298567287E-2</c:v>
                </c:pt>
                <c:pt idx="431">
                  <c:v>2.3870204945962752E-2</c:v>
                </c:pt>
                <c:pt idx="432">
                  <c:v>2.3862404857330832E-2</c:v>
                </c:pt>
                <c:pt idx="433">
                  <c:v>2.3861028385644186E-2</c:v>
                </c:pt>
                <c:pt idx="434">
                  <c:v>2.3875710975226994E-2</c:v>
                </c:pt>
                <c:pt idx="435">
                  <c:v>2.3894982627392147E-2</c:v>
                </c:pt>
                <c:pt idx="436">
                  <c:v>2.3894523768592663E-2</c:v>
                </c:pt>
                <c:pt idx="437">
                  <c:v>2.3904159905193068E-2</c:v>
                </c:pt>
                <c:pt idx="438">
                  <c:v>2.3890852915650289E-2</c:v>
                </c:pt>
                <c:pt idx="439">
                  <c:v>2.3905077643639434E-2</c:v>
                </c:pt>
                <c:pt idx="440">
                  <c:v>2.3899571242051429E-2</c:v>
                </c:pt>
                <c:pt idx="441">
                  <c:v>2.3919302837555442E-2</c:v>
                </c:pt>
                <c:pt idx="442">
                  <c:v>2.3889476353796145E-2</c:v>
                </c:pt>
                <c:pt idx="443">
                  <c:v>2.3902783301159837E-2</c:v>
                </c:pt>
                <c:pt idx="444">
                  <c:v>2.3888558648317428E-2</c:v>
                </c:pt>
                <c:pt idx="445">
                  <c:v>2.3891311770571359E-2</c:v>
                </c:pt>
                <c:pt idx="446">
                  <c:v>2.3885346694413036E-2</c:v>
                </c:pt>
                <c:pt idx="447">
                  <c:v>2.3887640944777896E-2</c:v>
                </c:pt>
                <c:pt idx="448">
                  <c:v>2.3868369618386998E-2</c:v>
                </c:pt>
                <c:pt idx="449">
                  <c:v>2.3861946032950606E-2</c:v>
                </c:pt>
                <c:pt idx="450">
                  <c:v>2.385689899675944E-2</c:v>
                </c:pt>
                <c:pt idx="451">
                  <c:v>2.385506372541378E-2</c:v>
                </c:pt>
                <c:pt idx="452">
                  <c:v>2.3868828449553819E-2</c:v>
                </c:pt>
                <c:pt idx="453">
                  <c:v>2.3878464016036424E-2</c:v>
                </c:pt>
                <c:pt idx="454">
                  <c:v>2.3867451957507571E-2</c:v>
                </c:pt>
                <c:pt idx="455">
                  <c:v>2.3893606052448221E-2</c:v>
                </c:pt>
                <c:pt idx="456">
                  <c:v>2.3894064910278047E-2</c:v>
                </c:pt>
                <c:pt idx="457">
                  <c:v>2.3908748616818049E-2</c:v>
                </c:pt>
                <c:pt idx="458">
                  <c:v>2.3899571242051429E-2</c:v>
                </c:pt>
                <c:pt idx="459">
                  <c:v>2.3909207490647212E-2</c:v>
                </c:pt>
                <c:pt idx="460">
                  <c:v>2.390783087061444E-2</c:v>
                </c:pt>
                <c:pt idx="461">
                  <c:v>2.3917008419924495E-2</c:v>
                </c:pt>
                <c:pt idx="462">
                  <c:v>2.3920679493952463E-2</c:v>
                </c:pt>
                <c:pt idx="463">
                  <c:v>2.3927562841395779E-2</c:v>
                </c:pt>
                <c:pt idx="464">
                  <c:v>2.3929857314787667E-2</c:v>
                </c:pt>
                <c:pt idx="465">
                  <c:v>2.3915631775164179E-2</c:v>
                </c:pt>
                <c:pt idx="466">
                  <c:v>2.3904618774173915E-2</c:v>
                </c:pt>
                <c:pt idx="467">
                  <c:v>2.3926645055433203E-2</c:v>
                </c:pt>
                <c:pt idx="468">
                  <c:v>2.3914714014414858E-2</c:v>
                </c:pt>
                <c:pt idx="469">
                  <c:v>2.3916090656266029E-2</c:v>
                </c:pt>
                <c:pt idx="470">
                  <c:v>2.3905995384025103E-2</c:v>
                </c:pt>
                <c:pt idx="471">
                  <c:v>2.3926186163179305E-2</c:v>
                </c:pt>
                <c:pt idx="472">
                  <c:v>2.3915172894547053E-2</c:v>
                </c:pt>
                <c:pt idx="473">
                  <c:v>2.3925268380126052E-2</c:v>
                </c:pt>
                <c:pt idx="474">
                  <c:v>2.3925268380126052E-2</c:v>
                </c:pt>
                <c:pt idx="475">
                  <c:v>2.3939953141726242E-2</c:v>
                </c:pt>
                <c:pt idx="476">
                  <c:v>2.3933528497429152E-2</c:v>
                </c:pt>
                <c:pt idx="477">
                  <c:v>2.3941788771839386E-2</c:v>
                </c:pt>
                <c:pt idx="478">
                  <c:v>2.393536410038731E-2</c:v>
                </c:pt>
                <c:pt idx="479">
                  <c:v>2.3947295708731001E-2</c:v>
                </c:pt>
                <c:pt idx="480">
                  <c:v>2.3926186163179305E-2</c:v>
                </c:pt>
                <c:pt idx="481">
                  <c:v>2.3934905198920425E-2</c:v>
                </c:pt>
                <c:pt idx="482">
                  <c:v>2.3931692902229258E-2</c:v>
                </c:pt>
                <c:pt idx="483">
                  <c:v>2.3944083320391333E-2</c:v>
                </c:pt>
                <c:pt idx="484">
                  <c:v>2.3928021735104367E-2</c:v>
                </c:pt>
                <c:pt idx="485">
                  <c:v>2.3951884876149555E-2</c:v>
                </c:pt>
                <c:pt idx="486">
                  <c:v>2.3946836794656243E-2</c:v>
                </c:pt>
                <c:pt idx="487">
                  <c:v>2.3954179478044037E-2</c:v>
                </c:pt>
                <c:pt idx="488">
                  <c:v>2.395096703878638E-2</c:v>
                </c:pt>
                <c:pt idx="489">
                  <c:v>2.3966111603331144E-2</c:v>
                </c:pt>
                <c:pt idx="490">
                  <c:v>2.3956474092062034E-2</c:v>
                </c:pt>
                <c:pt idx="491">
                  <c:v>2.3979879847578402E-2</c:v>
                </c:pt>
                <c:pt idx="492">
                  <c:v>2.3972536729661396E-2</c:v>
                </c:pt>
                <c:pt idx="493">
                  <c:v>2.3995025420411677E-2</c:v>
                </c:pt>
                <c:pt idx="494">
                  <c:v>2.3993648528328051E-2</c:v>
                </c:pt>
                <c:pt idx="495">
                  <c:v>2.3992271640609603E-2</c:v>
                </c:pt>
                <c:pt idx="496">
                  <c:v>2.3985846222308801E-2</c:v>
                </c:pt>
                <c:pt idx="497">
                  <c:v>2.4006499690874192E-2</c:v>
                </c:pt>
                <c:pt idx="498">
                  <c:v>2.3977126163809651E-2</c:v>
                </c:pt>
                <c:pt idx="499">
                  <c:v>2.398217459738991E-2</c:v>
                </c:pt>
                <c:pt idx="500">
                  <c:v>2.3977585109891907E-2</c:v>
                </c:pt>
                <c:pt idx="501">
                  <c:v>2.4005581738080907E-2</c:v>
                </c:pt>
                <c:pt idx="502">
                  <c:v>2.3998697153976397E-2</c:v>
                </c:pt>
                <c:pt idx="503">
                  <c:v>2.4006499690874192E-2</c:v>
                </c:pt>
                <c:pt idx="504">
                  <c:v>2.3998238185583193E-2</c:v>
                </c:pt>
                <c:pt idx="505">
                  <c:v>2.3996402316860607E-2</c:v>
                </c:pt>
                <c:pt idx="506">
                  <c:v>2.4000533032399813E-2</c:v>
                </c:pt>
                <c:pt idx="507">
                  <c:v>2.4010630502454403E-2</c:v>
                </c:pt>
                <c:pt idx="508">
                  <c:v>2.4014302367954866E-2</c:v>
                </c:pt>
                <c:pt idx="509">
                  <c:v>2.4025318150729127E-2</c:v>
                </c:pt>
                <c:pt idx="510">
                  <c:v>2.4026236145239389E-2</c:v>
                </c:pt>
                <c:pt idx="511">
                  <c:v>2.4050104683621815E-2</c:v>
                </c:pt>
                <c:pt idx="512">
                  <c:v>2.4042760378246392E-2</c:v>
                </c:pt>
                <c:pt idx="513">
                  <c:v>2.4044596442946591E-2</c:v>
                </c:pt>
                <c:pt idx="514">
                  <c:v>2.4026236145239389E-2</c:v>
                </c:pt>
                <c:pt idx="515">
                  <c:v>2.4050563706831469E-2</c:v>
                </c:pt>
                <c:pt idx="516">
                  <c:v>2.40367932215786E-2</c:v>
                </c:pt>
                <c:pt idx="517">
                  <c:v>2.4044596442946591E-2</c:v>
                </c:pt>
                <c:pt idx="518">
                  <c:v>2.4043219393693797E-2</c:v>
                </c:pt>
                <c:pt idx="519">
                  <c:v>2.4047809574850348E-2</c:v>
                </c:pt>
                <c:pt idx="520">
                  <c:v>2.4041383334815251E-2</c:v>
                </c:pt>
                <c:pt idx="521">
                  <c:v>2.4044596442946591E-2</c:v>
                </c:pt>
                <c:pt idx="522">
                  <c:v>2.4041383334815251E-2</c:v>
                </c:pt>
                <c:pt idx="523">
                  <c:v>2.4031744153050798E-2</c:v>
                </c:pt>
                <c:pt idx="524">
                  <c:v>2.4022564178840397E-2</c:v>
                </c:pt>
                <c:pt idx="525">
                  <c:v>2.4030826146897638E-2</c:v>
                </c:pt>
                <c:pt idx="526">
                  <c:v>2.4024400158159084E-2</c:v>
                </c:pt>
                <c:pt idx="527">
                  <c:v>2.4037252230719234E-2</c:v>
                </c:pt>
                <c:pt idx="528">
                  <c:v>2.4017056287453535E-2</c:v>
                </c:pt>
                <c:pt idx="529">
                  <c:v>2.4014761353325191E-2</c:v>
                </c:pt>
                <c:pt idx="530">
                  <c:v>2.4015679325521292E-2</c:v>
                </c:pt>
                <c:pt idx="531">
                  <c:v>2.400236891858407E-2</c:v>
                </c:pt>
                <c:pt idx="532">
                  <c:v>2.3989517878268692E-2</c:v>
                </c:pt>
                <c:pt idx="533">
                  <c:v>2.4001450974521811E-2</c:v>
                </c:pt>
                <c:pt idx="534">
                  <c:v>2.3996402316860607E-2</c:v>
                </c:pt>
                <c:pt idx="535">
                  <c:v>2.3986764133388558E-2</c:v>
                </c:pt>
                <c:pt idx="536">
                  <c:v>2.3988599961368567E-2</c:v>
                </c:pt>
                <c:pt idx="537">
                  <c:v>2.3987682046408589E-2</c:v>
                </c:pt>
                <c:pt idx="538">
                  <c:v>2.3989976837446341E-2</c:v>
                </c:pt>
                <c:pt idx="539">
                  <c:v>2.3988141003646109E-2</c:v>
                </c:pt>
                <c:pt idx="540">
                  <c:v>2.3975290384330442E-2</c:v>
                </c:pt>
                <c:pt idx="541">
                  <c:v>2.3971159908874214E-2</c:v>
                </c:pt>
                <c:pt idx="542">
                  <c:v>2.3977585109891907E-2</c:v>
                </c:pt>
                <c:pt idx="543">
                  <c:v>2.3965193735900753E-2</c:v>
                </c:pt>
                <c:pt idx="544">
                  <c:v>2.3966111603331144E-2</c:v>
                </c:pt>
                <c:pt idx="545">
                  <c:v>2.3950508120832169E-2</c:v>
                </c:pt>
                <c:pt idx="546">
                  <c:v>2.3942247680580012E-2</c:v>
                </c:pt>
                <c:pt idx="547">
                  <c:v>2.3922056154713378E-2</c:v>
                </c:pt>
                <c:pt idx="548">
                  <c:v>2.3915172894547053E-2</c:v>
                </c:pt>
                <c:pt idx="549">
                  <c:v>2.3909207490647212E-2</c:v>
                </c:pt>
                <c:pt idx="550">
                  <c:v>2.3899571242051429E-2</c:v>
                </c:pt>
                <c:pt idx="551">
                  <c:v>2.3870204945962752E-2</c:v>
                </c:pt>
                <c:pt idx="552">
                  <c:v>2.385689899675944E-2</c:v>
                </c:pt>
                <c:pt idx="553">
                  <c:v>2.3840381833842867E-2</c:v>
                </c:pt>
                <c:pt idx="554">
                  <c:v>2.3850934393241867E-2</c:v>
                </c:pt>
                <c:pt idx="555">
                  <c:v>2.38312059036528E-2</c:v>
                </c:pt>
                <c:pt idx="556">
                  <c:v>2.3832582280821961E-2</c:v>
                </c:pt>
                <c:pt idx="557">
                  <c:v>2.3816066042679516E-2</c:v>
                </c:pt>
                <c:pt idx="558">
                  <c:v>2.3811478310219621E-2</c:v>
                </c:pt>
                <c:pt idx="559">
                  <c:v>2.3793586616677048E-2</c:v>
                </c:pt>
                <c:pt idx="560">
                  <c:v>2.3811937081284838E-2</c:v>
                </c:pt>
                <c:pt idx="561">
                  <c:v>2.3801844229798471E-2</c:v>
                </c:pt>
                <c:pt idx="562">
                  <c:v>2.3805973095238291E-2</c:v>
                </c:pt>
                <c:pt idx="563">
                  <c:v>2.3812854624868877E-2</c:v>
                </c:pt>
                <c:pt idx="564">
                  <c:v>2.3817442371867871E-2</c:v>
                </c:pt>
                <c:pt idx="565">
                  <c:v>2.3822947732239197E-2</c:v>
                </c:pt>
                <c:pt idx="566">
                  <c:v>2.384129943752512E-2</c:v>
                </c:pt>
                <c:pt idx="567">
                  <c:v>2.3820195043329911E-2</c:v>
                </c:pt>
                <c:pt idx="568">
                  <c:v>2.383625264126563E-2</c:v>
                </c:pt>
                <c:pt idx="569">
                  <c:v>2.3838087833119793E-2</c:v>
                </c:pt>
                <c:pt idx="570">
                  <c:v>2.3855981360117077E-2</c:v>
                </c:pt>
                <c:pt idx="571">
                  <c:v>2.3871122612659293E-2</c:v>
                </c:pt>
                <c:pt idx="572">
                  <c:v>2.3904159905193068E-2</c:v>
                </c:pt>
                <c:pt idx="573">
                  <c:v>2.388351130284724E-2</c:v>
                </c:pt>
                <c:pt idx="574">
                  <c:v>2.3898653515241057E-2</c:v>
                </c:pt>
                <c:pt idx="575">
                  <c:v>2.3893606052448221E-2</c:v>
                </c:pt>
                <c:pt idx="576">
                  <c:v>2.3904618774173915E-2</c:v>
                </c:pt>
                <c:pt idx="577">
                  <c:v>2.3891311770571359E-2</c:v>
                </c:pt>
                <c:pt idx="578">
                  <c:v>2.3897735790369991E-2</c:v>
                </c:pt>
                <c:pt idx="579">
                  <c:v>2.3894523768592663E-2</c:v>
                </c:pt>
                <c:pt idx="580">
                  <c:v>2.3907371998239751E-2</c:v>
                </c:pt>
                <c:pt idx="581">
                  <c:v>2.3894523768592663E-2</c:v>
                </c:pt>
                <c:pt idx="582">
                  <c:v>2.3913796255605083E-2</c:v>
                </c:pt>
                <c:pt idx="583">
                  <c:v>2.3902783301159837E-2</c:v>
                </c:pt>
                <c:pt idx="584">
                  <c:v>2.3917008419924495E-2</c:v>
                </c:pt>
                <c:pt idx="585">
                  <c:v>2.3902783301159837E-2</c:v>
                </c:pt>
                <c:pt idx="586">
                  <c:v>2.3912878498734681E-2</c:v>
                </c:pt>
                <c:pt idx="587">
                  <c:v>2.3891311770571359E-2</c:v>
                </c:pt>
                <c:pt idx="588">
                  <c:v>2.3901406701490144E-2</c:v>
                </c:pt>
                <c:pt idx="589">
                  <c:v>2.3882593609973274E-2</c:v>
                </c:pt>
                <c:pt idx="590">
                  <c:v>2.3904618774173915E-2</c:v>
                </c:pt>
                <c:pt idx="591">
                  <c:v>2.3876628653557639E-2</c:v>
                </c:pt>
                <c:pt idx="592">
                  <c:v>2.3878005174689621E-2</c:v>
                </c:pt>
                <c:pt idx="593">
                  <c:v>2.3868369618386998E-2</c:v>
                </c:pt>
                <c:pt idx="594">
                  <c:v>2.3871581446734451E-2</c:v>
                </c:pt>
                <c:pt idx="595">
                  <c:v>2.3849099147101541E-2</c:v>
                </c:pt>
                <c:pt idx="596">
                  <c:v>2.3848640336778193E-2</c:v>
                </c:pt>
                <c:pt idx="597">
                  <c:v>2.3820653823603152E-2</c:v>
                </c:pt>
                <c:pt idx="598">
                  <c:v>2.3833499868024847E-2</c:v>
                </c:pt>
                <c:pt idx="599">
                  <c:v>2.3826159224684923E-2</c:v>
                </c:pt>
                <c:pt idx="600">
                  <c:v>2.3839923032728888E-2</c:v>
                </c:pt>
                <c:pt idx="601">
                  <c:v>2.3827076798317182E-2</c:v>
                </c:pt>
                <c:pt idx="602">
                  <c:v>2.3856440178195888E-2</c:v>
                </c:pt>
                <c:pt idx="603">
                  <c:v>2.3847263908716634E-2</c:v>
                </c:pt>
                <c:pt idx="604">
                  <c:v>2.3859651918319978E-2</c:v>
                </c:pt>
                <c:pt idx="605">
                  <c:v>2.383395866235339E-2</c:v>
                </c:pt>
                <c:pt idx="606">
                  <c:v>2.3849099147101541E-2</c:v>
                </c:pt>
                <c:pt idx="607">
                  <c:v>2.3835793844513863E-2</c:v>
                </c:pt>
                <c:pt idx="608">
                  <c:v>2.3859651918319978E-2</c:v>
                </c:pt>
                <c:pt idx="609">
                  <c:v>2.3850475580979844E-2</c:v>
                </c:pt>
                <c:pt idx="610">
                  <c:v>2.3857357815807802E-2</c:v>
                </c:pt>
                <c:pt idx="611">
                  <c:v>2.3852769647137707E-2</c:v>
                </c:pt>
                <c:pt idx="612">
                  <c:v>2.3869746113341649E-2</c:v>
                </c:pt>
                <c:pt idx="613">
                  <c:v>2.384129943752512E-2</c:v>
                </c:pt>
                <c:pt idx="614">
                  <c:v>2.3864240159699651E-2</c:v>
                </c:pt>
                <c:pt idx="615">
                  <c:v>2.3861487209055014E-2</c:v>
                </c:pt>
                <c:pt idx="616">
                  <c:v>2.3870663779068602E-2</c:v>
                </c:pt>
                <c:pt idx="617">
                  <c:v>2.3863322507545883E-2</c:v>
                </c:pt>
                <c:pt idx="618">
                  <c:v>2.3900947835903262E-2</c:v>
                </c:pt>
                <c:pt idx="619">
                  <c:v>2.3893606052448221E-2</c:v>
                </c:pt>
                <c:pt idx="620">
                  <c:v>2.3900488970801187E-2</c:v>
                </c:pt>
                <c:pt idx="621">
                  <c:v>2.3885346694413036E-2</c:v>
                </c:pt>
                <c:pt idx="622">
                  <c:v>2.3902783301159837E-2</c:v>
                </c:pt>
                <c:pt idx="623">
                  <c:v>2.3907371998239751E-2</c:v>
                </c:pt>
                <c:pt idx="624">
                  <c:v>2.3920220608001998E-2</c:v>
                </c:pt>
                <c:pt idx="625">
                  <c:v>2.3897735790369991E-2</c:v>
                </c:pt>
                <c:pt idx="626">
                  <c:v>2.3941788771839386E-2</c:v>
                </c:pt>
                <c:pt idx="627">
                  <c:v>2.3932610698859384E-2</c:v>
                </c:pt>
                <c:pt idx="628">
                  <c:v>2.3919302837555442E-2</c:v>
                </c:pt>
                <c:pt idx="629">
                  <c:v>2.390783087061444E-2</c:v>
                </c:pt>
                <c:pt idx="630">
                  <c:v>2.3925727271410232E-2</c:v>
                </c:pt>
                <c:pt idx="631">
                  <c:v>2.3895900346445481E-2</c:v>
                </c:pt>
                <c:pt idx="632">
                  <c:v>2.3906454254944986E-2</c:v>
                </c:pt>
                <c:pt idx="633">
                  <c:v>2.3911960743803803E-2</c:v>
                </c:pt>
                <c:pt idx="634">
                  <c:v>2.3918843953059481E-2</c:v>
                </c:pt>
                <c:pt idx="635">
                  <c:v>2.3909666364961172E-2</c:v>
                </c:pt>
                <c:pt idx="636">
                  <c:v>2.3915631775164179E-2</c:v>
                </c:pt>
                <c:pt idx="637">
                  <c:v>2.3905995384025103E-2</c:v>
                </c:pt>
                <c:pt idx="638">
                  <c:v>2.3931234004641481E-2</c:v>
                </c:pt>
                <c:pt idx="639">
                  <c:v>2.3923891709182778E-2</c:v>
                </c:pt>
                <c:pt idx="640">
                  <c:v>2.3912419621026807E-2</c:v>
                </c:pt>
                <c:pt idx="641">
                  <c:v>2.3928480629297765E-2</c:v>
                </c:pt>
                <c:pt idx="642">
                  <c:v>2.3942247680580012E-2</c:v>
                </c:pt>
                <c:pt idx="643">
                  <c:v>2.3939953141726242E-2</c:v>
                </c:pt>
                <c:pt idx="644">
                  <c:v>2.3952802715452578E-2</c:v>
                </c:pt>
                <c:pt idx="645">
                  <c:v>2.3956015168288589E-2</c:v>
                </c:pt>
                <c:pt idx="646">
                  <c:v>2.3954179478044037E-2</c:v>
                </c:pt>
                <c:pt idx="647">
                  <c:v>2.3959227644887247E-2</c:v>
                </c:pt>
                <c:pt idx="648">
                  <c:v>2.3967029472701473E-2</c:v>
                </c:pt>
                <c:pt idx="649">
                  <c:v>2.397024203077432E-2</c:v>
                </c:pt>
                <c:pt idx="650">
                  <c:v>2.3972995670893848E-2</c:v>
                </c:pt>
                <c:pt idx="651">
                  <c:v>2.3985387267496411E-2</c:v>
                </c:pt>
                <c:pt idx="652">
                  <c:v>2.3980797746047989E-2</c:v>
                </c:pt>
                <c:pt idx="653">
                  <c:v>2.4003745838315257E-2</c:v>
                </c:pt>
                <c:pt idx="654">
                  <c:v>2.4015679325521292E-2</c:v>
                </c:pt>
                <c:pt idx="655">
                  <c:v>2.4013843383069593E-2</c:v>
                </c:pt>
                <c:pt idx="656">
                  <c:v>2.4028072140081388E-2</c:v>
                </c:pt>
                <c:pt idx="657">
                  <c:v>2.4035875204752893E-2</c:v>
                </c:pt>
                <c:pt idx="658">
                  <c:v>2.404000629575035E-2</c:v>
                </c:pt>
                <c:pt idx="659">
                  <c:v>2.4048727616903451E-2</c:v>
                </c:pt>
                <c:pt idx="660">
                  <c:v>2.4052399804522201E-2</c:v>
                </c:pt>
                <c:pt idx="661">
                  <c:v>2.4060203306310392E-2</c:v>
                </c:pt>
                <c:pt idx="662">
                  <c:v>2.4042301363284196E-2</c:v>
                </c:pt>
                <c:pt idx="663">
                  <c:v>2.4056990082710693E-2</c:v>
                </c:pt>
                <c:pt idx="664">
                  <c:v>2.4062039444755597E-2</c:v>
                </c:pt>
                <c:pt idx="665">
                  <c:v>2.405607202319161E-2</c:v>
                </c:pt>
                <c:pt idx="666">
                  <c:v>2.4051940779371943E-2</c:v>
                </c:pt>
                <c:pt idx="667">
                  <c:v>2.4046432515409253E-2</c:v>
                </c:pt>
                <c:pt idx="668">
                  <c:v>2.4041383334815251E-2</c:v>
                </c:pt>
                <c:pt idx="669">
                  <c:v>2.4050104683621815E-2</c:v>
                </c:pt>
                <c:pt idx="670">
                  <c:v>2.4047350554551466E-2</c:v>
                </c:pt>
                <c:pt idx="671">
                  <c:v>2.4052858830157783E-2</c:v>
                </c:pt>
                <c:pt idx="672">
                  <c:v>2.4036334212923262E-2</c:v>
                </c:pt>
                <c:pt idx="673">
                  <c:v>2.4041383334815251E-2</c:v>
                </c:pt>
                <c:pt idx="674">
                  <c:v>2.4030367144548849E-2</c:v>
                </c:pt>
                <c:pt idx="675">
                  <c:v>2.403495718986768E-2</c:v>
                </c:pt>
                <c:pt idx="676">
                  <c:v>2.402669514322214E-2</c:v>
                </c:pt>
                <c:pt idx="677">
                  <c:v>2.4016597299657678E-2</c:v>
                </c:pt>
                <c:pt idx="678">
                  <c:v>2.4006958667998287E-2</c:v>
                </c:pt>
                <c:pt idx="679">
                  <c:v>2.4000533032399813E-2</c:v>
                </c:pt>
                <c:pt idx="680">
                  <c:v>2.3986764133388558E-2</c:v>
                </c:pt>
                <c:pt idx="681">
                  <c:v>2.3978503003511509E-2</c:v>
                </c:pt>
                <c:pt idx="682">
                  <c:v>2.3940870955812942E-2</c:v>
                </c:pt>
                <c:pt idx="683">
                  <c:v>2.3919761722536247E-2</c:v>
                </c:pt>
                <c:pt idx="684">
                  <c:v>2.3908289743473803E-2</c:v>
                </c:pt>
                <c:pt idx="685">
                  <c:v>2.3895441486676463E-2</c:v>
                </c:pt>
                <c:pt idx="686">
                  <c:v>2.3872499116339433E-2</c:v>
                </c:pt>
                <c:pt idx="687">
                  <c:v>2.3869746113341649E-2</c:v>
                </c:pt>
                <c:pt idx="688">
                  <c:v>2.3847722717585812E-2</c:v>
                </c:pt>
                <c:pt idx="689">
                  <c:v>2.3840840635441615E-2</c:v>
                </c:pt>
                <c:pt idx="690">
                  <c:v>2.3821571385603611E-2</c:v>
                </c:pt>
                <c:pt idx="691">
                  <c:v>2.3805514330473211E-2</c:v>
                </c:pt>
                <c:pt idx="692">
                  <c:v>2.3810560769543104E-2</c:v>
                </c:pt>
                <c:pt idx="693">
                  <c:v>2.3811019539638989E-2</c:v>
                </c:pt>
                <c:pt idx="694">
                  <c:v>2.3797715403611679E-2</c:v>
                </c:pt>
                <c:pt idx="695">
                  <c:v>2.3816983594987077E-2</c:v>
                </c:pt>
                <c:pt idx="696">
                  <c:v>2.3824324083236554E-2</c:v>
                </c:pt>
                <c:pt idx="697">
                  <c:v>2.3843593455212416E-2</c:v>
                </c:pt>
                <c:pt idx="698">
                  <c:v>2.383625264126563E-2</c:v>
                </c:pt>
                <c:pt idx="699">
                  <c:v>2.3868369618386998E-2</c:v>
                </c:pt>
                <c:pt idx="700">
                  <c:v>2.3842217043145948E-2</c:v>
                </c:pt>
                <c:pt idx="701">
                  <c:v>2.3866075469824423E-2</c:v>
                </c:pt>
                <c:pt idx="702">
                  <c:v>2.3872040281294648E-2</c:v>
                </c:pt>
                <c:pt idx="703">
                  <c:v>2.3899571242051429E-2</c:v>
                </c:pt>
                <c:pt idx="704">
                  <c:v>2.3909666364961172E-2</c:v>
                </c:pt>
                <c:pt idx="705">
                  <c:v>2.3915631775164179E-2</c:v>
                </c:pt>
                <c:pt idx="706">
                  <c:v>2.3919302837555442E-2</c:v>
                </c:pt>
                <c:pt idx="707">
                  <c:v>2.3934446297938269E-2</c:v>
                </c:pt>
                <c:pt idx="708">
                  <c:v>2.3937658614995451E-2</c:v>
                </c:pt>
                <c:pt idx="709">
                  <c:v>2.3937199711104012E-2</c:v>
                </c:pt>
                <c:pt idx="710">
                  <c:v>2.3930316210920757E-2</c:v>
                </c:pt>
                <c:pt idx="711">
                  <c:v>2.3947754623290671E-2</c:v>
                </c:pt>
                <c:pt idx="712">
                  <c:v>2.3943165499515862E-2</c:v>
                </c:pt>
                <c:pt idx="713">
                  <c:v>2.397024203077432E-2</c:v>
                </c:pt>
                <c:pt idx="714">
                  <c:v>2.3966111603331144E-2</c:v>
                </c:pt>
                <c:pt idx="715">
                  <c:v>2.3976208273100052E-2</c:v>
                </c:pt>
                <c:pt idx="716">
                  <c:v>2.3953261635831433E-2</c:v>
                </c:pt>
                <c:pt idx="717">
                  <c:v>2.3977126163809651E-2</c:v>
                </c:pt>
                <c:pt idx="718">
                  <c:v>2.3973454612611151E-2</c:v>
                </c:pt>
                <c:pt idx="719">
                  <c:v>2.3978961951048778E-2</c:v>
                </c:pt>
                <c:pt idx="720">
                  <c:v>2.3975290384330442E-2</c:v>
                </c:pt>
                <c:pt idx="721">
                  <c:v>2.4000533032399813E-2</c:v>
                </c:pt>
                <c:pt idx="722">
                  <c:v>2.3983551453096878E-2</c:v>
                </c:pt>
                <c:pt idx="723">
                  <c:v>2.3991812679007005E-2</c:v>
                </c:pt>
                <c:pt idx="724">
                  <c:v>2.3972077788914053E-2</c:v>
                </c:pt>
                <c:pt idx="725">
                  <c:v>2.3972536729661396E-2</c:v>
                </c:pt>
                <c:pt idx="726">
                  <c:v>2.3969324154614287E-2</c:v>
                </c:pt>
                <c:pt idx="727">
                  <c:v>2.3964734802912967E-2</c:v>
                </c:pt>
                <c:pt idx="728">
                  <c:v>2.395096703878638E-2</c:v>
                </c:pt>
                <c:pt idx="729">
                  <c:v>2.3963816938392377E-2</c:v>
                </c:pt>
                <c:pt idx="730">
                  <c:v>2.3940412048527145E-2</c:v>
                </c:pt>
                <c:pt idx="731">
                  <c:v>2.3947754623290671E-2</c:v>
                </c:pt>
                <c:pt idx="732">
                  <c:v>2.3955097322196483E-2</c:v>
                </c:pt>
                <c:pt idx="733">
                  <c:v>2.3963816938392377E-2</c:v>
                </c:pt>
                <c:pt idx="734">
                  <c:v>2.3946836794656243E-2</c:v>
                </c:pt>
                <c:pt idx="735">
                  <c:v>2.3965652669373488E-2</c:v>
                </c:pt>
                <c:pt idx="736">
                  <c:v>2.3957850866292377E-2</c:v>
                </c:pt>
                <c:pt idx="737">
                  <c:v>2.396886521726178E-2</c:v>
                </c:pt>
                <c:pt idx="738">
                  <c:v>2.3976667218212365E-2</c:v>
                </c:pt>
                <c:pt idx="739">
                  <c:v>2.3998697153976397E-2</c:v>
                </c:pt>
                <c:pt idx="740">
                  <c:v>2.3983551453096878E-2</c:v>
                </c:pt>
                <c:pt idx="741">
                  <c:v>2.4004663787228025E-2</c:v>
                </c:pt>
                <c:pt idx="742">
                  <c:v>2.4001450974521811E-2</c:v>
                </c:pt>
                <c:pt idx="743">
                  <c:v>2.4019810224415409E-2</c:v>
                </c:pt>
                <c:pt idx="744">
                  <c:v>2.4013843383069593E-2</c:v>
                </c:pt>
                <c:pt idx="745">
                  <c:v>2.4014761353325191E-2</c:v>
                </c:pt>
                <c:pt idx="746">
                  <c:v>2.3999156122854647E-2</c:v>
                </c:pt>
                <c:pt idx="747">
                  <c:v>2.4006499690874192E-2</c:v>
                </c:pt>
                <c:pt idx="748">
                  <c:v>2.4010171521449634E-2</c:v>
                </c:pt>
                <c:pt idx="749">
                  <c:v>2.4022105185223599E-2</c:v>
                </c:pt>
                <c:pt idx="750">
                  <c:v>2.4024859154201467E-2</c:v>
                </c:pt>
                <c:pt idx="751">
                  <c:v>2.4025318150729127E-2</c:v>
                </c:pt>
                <c:pt idx="752">
                  <c:v>2.4019810224415409E-2</c:v>
                </c:pt>
                <c:pt idx="753">
                  <c:v>2.4035875204752893E-2</c:v>
                </c:pt>
                <c:pt idx="754">
                  <c:v>2.402577714774165E-2</c:v>
                </c:pt>
                <c:pt idx="755">
                  <c:v>2.4031285149731636E-2</c:v>
                </c:pt>
                <c:pt idx="756">
                  <c:v>2.4022105185223599E-2</c:v>
                </c:pt>
                <c:pt idx="757">
                  <c:v>2.4037252230719234E-2</c:v>
                </c:pt>
                <c:pt idx="758">
                  <c:v>2.4028072140081388E-2</c:v>
                </c:pt>
                <c:pt idx="759">
                  <c:v>2.4064793666979199E-2</c:v>
                </c:pt>
                <c:pt idx="760">
                  <c:v>2.4045514478207738E-2</c:v>
                </c:pt>
                <c:pt idx="761">
                  <c:v>2.4039088272132709E-2</c:v>
                </c:pt>
                <c:pt idx="762">
                  <c:v>2.4029449141306468E-2</c:v>
                </c:pt>
                <c:pt idx="763">
                  <c:v>2.4029908142685116E-2</c:v>
                </c:pt>
                <c:pt idx="764">
                  <c:v>2.4023023172942387E-2</c:v>
                </c:pt>
                <c:pt idx="765">
                  <c:v>2.4032203156855003E-2</c:v>
                </c:pt>
                <c:pt idx="766">
                  <c:v>2.4023941162601779E-2</c:v>
                </c:pt>
                <c:pt idx="767">
                  <c:v>2.4015679325521292E-2</c:v>
                </c:pt>
                <c:pt idx="768">
                  <c:v>2.4024859154201467E-2</c:v>
                </c:pt>
                <c:pt idx="769">
                  <c:v>2.4045514478207738E-2</c:v>
                </c:pt>
                <c:pt idx="770">
                  <c:v>2.4036334212923262E-2</c:v>
                </c:pt>
                <c:pt idx="771">
                  <c:v>2.404413742604404E-2</c:v>
                </c:pt>
                <c:pt idx="772">
                  <c:v>2.4043219393693797E-2</c:v>
                </c:pt>
                <c:pt idx="773">
                  <c:v>2.4059285239998833E-2</c:v>
                </c:pt>
                <c:pt idx="774">
                  <c:v>2.4049645660897217E-2</c:v>
                </c:pt>
                <c:pt idx="775">
                  <c:v>2.4072138344969615E-2</c:v>
                </c:pt>
                <c:pt idx="776">
                  <c:v>2.4064334628728892E-2</c:v>
                </c:pt>
                <c:pt idx="777">
                  <c:v>2.4071679298956202E-2</c:v>
                </c:pt>
                <c:pt idx="778">
                  <c:v>2.4077187883141372E-2</c:v>
                </c:pt>
                <c:pt idx="779">
                  <c:v>2.4081778423336336E-2</c:v>
                </c:pt>
                <c:pt idx="780">
                  <c:v>2.4092795917780258E-2</c:v>
                </c:pt>
                <c:pt idx="781">
                  <c:v>2.4084532770744318E-2</c:v>
                </c:pt>
                <c:pt idx="782">
                  <c:v>2.4083614653000674E-2</c:v>
                </c:pt>
                <c:pt idx="783">
                  <c:v>2.4094173124238276E-2</c:v>
                </c:pt>
                <c:pt idx="784">
                  <c:v>2.4091418715689566E-2</c:v>
                </c:pt>
                <c:pt idx="785">
                  <c:v>2.4104272771711618E-2</c:v>
                </c:pt>
                <c:pt idx="786">
                  <c:v>2.4106568178893346E-2</c:v>
                </c:pt>
                <c:pt idx="787">
                  <c:v>2.4098763843973681E-2</c:v>
                </c:pt>
                <c:pt idx="788">
                  <c:v>2.4077646934977256E-2</c:v>
                </c:pt>
                <c:pt idx="789">
                  <c:v>2.4086828073594996E-2</c:v>
                </c:pt>
                <c:pt idx="790">
                  <c:v>2.4094173124238276E-2</c:v>
                </c:pt>
                <c:pt idx="791">
                  <c:v>2.4087746198131858E-2</c:v>
                </c:pt>
                <c:pt idx="792">
                  <c:v>2.4094173124238276E-2</c:v>
                </c:pt>
                <c:pt idx="793">
                  <c:v>2.4097845696144531E-2</c:v>
                </c:pt>
                <c:pt idx="794">
                  <c:v>2.4096009406309318E-2</c:v>
                </c:pt>
                <c:pt idx="795">
                  <c:v>2.4091877782567959E-2</c:v>
                </c:pt>
                <c:pt idx="796">
                  <c:v>2.4092336849931398E-2</c:v>
                </c:pt>
                <c:pt idx="797">
                  <c:v>2.4081778423336336E-2</c:v>
                </c:pt>
                <c:pt idx="798">
                  <c:v>2.4080401256182819E-2</c:v>
                </c:pt>
                <c:pt idx="799">
                  <c:v>2.4072597391468199E-2</c:v>
                </c:pt>
                <c:pt idx="800">
                  <c:v>2.4089582453028696E-2</c:v>
                </c:pt>
                <c:pt idx="801">
                  <c:v>2.4099222918616239E-2</c:v>
                </c:pt>
                <c:pt idx="802">
                  <c:v>2.4117127208193451E-2</c:v>
                </c:pt>
                <c:pt idx="803">
                  <c:v>2.4129063811327598E-2</c:v>
                </c:pt>
                <c:pt idx="804">
                  <c:v>2.4143755465578714E-2</c:v>
                </c:pt>
                <c:pt idx="805">
                  <c:v>2.4146051081451174E-2</c:v>
                </c:pt>
                <c:pt idx="806">
                  <c:v>2.4143755465578714E-2</c:v>
                </c:pt>
                <c:pt idx="807">
                  <c:v>2.4146969331197723E-2</c:v>
                </c:pt>
                <c:pt idx="808">
                  <c:v>2.4164416445278229E-2</c:v>
                </c:pt>
                <c:pt idx="809">
                  <c:v>2.4173599418436689E-2</c:v>
                </c:pt>
                <c:pt idx="810">
                  <c:v>2.4176354348247768E-2</c:v>
                </c:pt>
                <c:pt idx="811">
                  <c:v>2.4187374242253586E-2</c:v>
                </c:pt>
                <c:pt idx="812">
                  <c:v>2.4194261818005026E-2</c:v>
                </c:pt>
                <c:pt idx="813">
                  <c:v>2.4206200541404869E-2</c:v>
                </c:pt>
                <c:pt idx="814">
                  <c:v>2.4223190829030388E-2</c:v>
                </c:pt>
                <c:pt idx="815">
                  <c:v>2.4198853595857737E-2</c:v>
                </c:pt>
                <c:pt idx="816">
                  <c:v>2.4194261818005026E-2</c:v>
                </c:pt>
                <c:pt idx="817">
                  <c:v>2.4178190977830687E-2</c:v>
                </c:pt>
                <c:pt idx="818">
                  <c:v>2.4190588430677597E-2</c:v>
                </c:pt>
                <c:pt idx="819">
                  <c:v>2.4183700913182508E-2</c:v>
                </c:pt>
                <c:pt idx="820">
                  <c:v>2.419150677459668E-2</c:v>
                </c:pt>
                <c:pt idx="821">
                  <c:v>2.4188292579376026E-2</c:v>
                </c:pt>
                <c:pt idx="822">
                  <c:v>2.4191047602394457E-2</c:v>
                </c:pt>
                <c:pt idx="823">
                  <c:v>2.4188292579376026E-2</c:v>
                </c:pt>
                <c:pt idx="824">
                  <c:v>2.4185537573834421E-2</c:v>
                </c:pt>
                <c:pt idx="825">
                  <c:v>2.4180486775731785E-2</c:v>
                </c:pt>
                <c:pt idx="826">
                  <c:v>2.4182323422790943E-2</c:v>
                </c:pt>
                <c:pt idx="827">
                  <c:v>2.4162579873946738E-2</c:v>
                </c:pt>
                <c:pt idx="828">
                  <c:v>2.4182323422790943E-2</c:v>
                </c:pt>
                <c:pt idx="829">
                  <c:v>2.4179109295534837E-2</c:v>
                </c:pt>
                <c:pt idx="830">
                  <c:v>2.4191047602394457E-2</c:v>
                </c:pt>
                <c:pt idx="831">
                  <c:v>2.417084450610129E-2</c:v>
                </c:pt>
                <c:pt idx="832">
                  <c:v>2.4183241749233225E-2</c:v>
                </c:pt>
                <c:pt idx="833">
                  <c:v>2.4161202450545021E-2</c:v>
                </c:pt>
                <c:pt idx="834">
                  <c:v>2.4175436036369041E-2</c:v>
                </c:pt>
                <c:pt idx="835">
                  <c:v>2.4166253024376399E-2</c:v>
                </c:pt>
                <c:pt idx="836">
                  <c:v>2.4172221960084478E-2</c:v>
                </c:pt>
                <c:pt idx="837">
                  <c:v>2.4179109295534837E-2</c:v>
                </c:pt>
                <c:pt idx="838">
                  <c:v>2.418691507442064E-2</c:v>
                </c:pt>
                <c:pt idx="839">
                  <c:v>2.4181405098290511E-2</c:v>
                </c:pt>
                <c:pt idx="840">
                  <c:v>2.4210333252894411E-2</c:v>
                </c:pt>
                <c:pt idx="841">
                  <c:v>2.4196098523320296E-2</c:v>
                </c:pt>
                <c:pt idx="842">
                  <c:v>2.4202067869241402E-2</c:v>
                </c:pt>
                <c:pt idx="843">
                  <c:v>2.4214925200673833E-2</c:v>
                </c:pt>
                <c:pt idx="844">
                  <c:v>2.4242937133576253E-2</c:v>
                </c:pt>
                <c:pt idx="845">
                  <c:v>2.4214006807233731E-2</c:v>
                </c:pt>
                <c:pt idx="846">
                  <c:v>2.4247529426102612E-2</c:v>
                </c:pt>
                <c:pt idx="847">
                  <c:v>2.425120329508695E-2</c:v>
                </c:pt>
                <c:pt idx="848">
                  <c:v>2.4272787903036618E-2</c:v>
                </c:pt>
                <c:pt idx="849">
                  <c:v>2.4265439830956467E-2</c:v>
                </c:pt>
                <c:pt idx="850">
                  <c:v>2.4276921248217866E-2</c:v>
                </c:pt>
                <c:pt idx="851">
                  <c:v>2.4279676833527025E-2</c:v>
                </c:pt>
                <c:pt idx="852">
                  <c:v>2.4277839774711676E-2</c:v>
                </c:pt>
                <c:pt idx="853">
                  <c:v>2.4287943694360499E-2</c:v>
                </c:pt>
                <c:pt idx="854">
                  <c:v>2.4303100014601977E-2</c:v>
                </c:pt>
                <c:pt idx="855">
                  <c:v>2.4308152238892634E-2</c:v>
                </c:pt>
                <c:pt idx="856">
                  <c:v>2.4324227889024247E-2</c:v>
                </c:pt>
                <c:pt idx="857">
                  <c:v>2.4321931331144925E-2</c:v>
                </c:pt>
                <c:pt idx="858">
                  <c:v>2.4355002936340197E-2</c:v>
                </c:pt>
                <c:pt idx="859">
                  <c:v>2.4354543591243831E-2</c:v>
                </c:pt>
                <c:pt idx="860">
                  <c:v>2.4352246873049412E-2</c:v>
                </c:pt>
                <c:pt idx="861">
                  <c:v>2.4340763464262651E-2</c:v>
                </c:pt>
                <c:pt idx="862">
                  <c:v>2.4380267664866697E-2</c:v>
                </c:pt>
                <c:pt idx="863">
                  <c:v>2.4375673968539856E-2</c:v>
                </c:pt>
                <c:pt idx="864">
                  <c:v>2.4392670887657647E-2</c:v>
                </c:pt>
                <c:pt idx="865">
                  <c:v>2.4397724154055778E-2</c:v>
                </c:pt>
                <c:pt idx="866">
                  <c:v>2.4395886595835248E-2</c:v>
                </c:pt>
                <c:pt idx="867">
                  <c:v>2.4398642936081627E-2</c:v>
                </c:pt>
                <c:pt idx="868">
                  <c:v>2.4407371462273696E-2</c:v>
                </c:pt>
                <c:pt idx="869">
                  <c:v>2.4388995821753159E-2</c:v>
                </c:pt>
                <c:pt idx="870">
                  <c:v>2.4394508432272109E-2</c:v>
                </c:pt>
                <c:pt idx="871">
                  <c:v>2.4391292734299078E-2</c:v>
                </c:pt>
                <c:pt idx="872">
                  <c:v>2.4402318083622938E-2</c:v>
                </c:pt>
                <c:pt idx="873">
                  <c:v>2.4414721936187166E-2</c:v>
                </c:pt>
                <c:pt idx="874">
                  <c:v>2.4432639237568578E-2</c:v>
                </c:pt>
                <c:pt idx="875">
                  <c:v>2.4411506088542052E-2</c:v>
                </c:pt>
                <c:pt idx="876">
                  <c:v>2.4423450785546912E-2</c:v>
                </c:pt>
                <c:pt idx="877">
                  <c:v>2.4423910203530911E-2</c:v>
                </c:pt>
                <c:pt idx="878">
                  <c:v>2.4435855241704239E-2</c:v>
                </c:pt>
                <c:pt idx="879">
                  <c:v>2.4454692315612751E-2</c:v>
                </c:pt>
                <c:pt idx="880">
                  <c:v>2.4451476171983802E-2</c:v>
                </c:pt>
                <c:pt idx="881">
                  <c:v>2.4445043956175989E-2</c:v>
                </c:pt>
                <c:pt idx="882">
                  <c:v>2.4470313923460989E-2</c:v>
                </c:pt>
                <c:pt idx="883">
                  <c:v>2.4461584132161394E-2</c:v>
                </c:pt>
                <c:pt idx="884">
                  <c:v>2.4454692315612751E-2</c:v>
                </c:pt>
                <c:pt idx="885">
                  <c:v>2.4440449574638441E-2</c:v>
                </c:pt>
                <c:pt idx="886">
                  <c:v>2.4431720383618287E-2</c:v>
                </c:pt>
                <c:pt idx="887">
                  <c:v>2.4431720383618287E-2</c:v>
                </c:pt>
                <c:pt idx="888">
                  <c:v>2.4434936380949693E-2</c:v>
                </c:pt>
                <c:pt idx="889">
                  <c:v>2.4441368447057649E-2</c:v>
                </c:pt>
                <c:pt idx="890">
                  <c:v>2.4430801531612052E-2</c:v>
                </c:pt>
                <c:pt idx="891">
                  <c:v>2.4414721936187166E-2</c:v>
                </c:pt>
                <c:pt idx="892">
                  <c:v>2.4408749666656012E-2</c:v>
                </c:pt>
                <c:pt idx="893">
                  <c:v>2.4418397219797491E-2</c:v>
                </c:pt>
                <c:pt idx="894">
                  <c:v>2.4422072534510616E-2</c:v>
                </c:pt>
                <c:pt idx="895">
                  <c:v>2.4395427207494939E-2</c:v>
                </c:pt>
                <c:pt idx="896">
                  <c:v>2.438072703717168E-2</c:v>
                </c:pt>
                <c:pt idx="897">
                  <c:v>2.4404155669056092E-2</c:v>
                </c:pt>
                <c:pt idx="898">
                  <c:v>2.4403236875367662E-2</c:v>
                </c:pt>
                <c:pt idx="899">
                  <c:v>2.4395427207494939E-2</c:v>
                </c:pt>
                <c:pt idx="900">
                  <c:v>2.4402318083622938E-2</c:v>
                </c:pt>
                <c:pt idx="901">
                  <c:v>2.4390373967822891E-2</c:v>
                </c:pt>
                <c:pt idx="902">
                  <c:v>2.4372458410021561E-2</c:v>
                </c:pt>
                <c:pt idx="903">
                  <c:v>2.4375214601579681E-2</c:v>
                </c:pt>
                <c:pt idx="904">
                  <c:v>2.4377511441239851E-2</c:v>
                </c:pt>
                <c:pt idx="905">
                  <c:v>2.4375214601579681E-2</c:v>
                </c:pt>
                <c:pt idx="906">
                  <c:v>2.4370620958700288E-2</c:v>
                </c:pt>
                <c:pt idx="907">
                  <c:v>2.4366486721651523E-2</c:v>
                </c:pt>
                <c:pt idx="908">
                  <c:v>2.4364189940296332E-2</c:v>
                </c:pt>
                <c:pt idx="909">
                  <c:v>2.4361893171087869E-2</c:v>
                </c:pt>
                <c:pt idx="910">
                  <c:v>2.4354084246633167E-2</c:v>
                </c:pt>
                <c:pt idx="911">
                  <c:v>2.4365568007651873E-2</c:v>
                </c:pt>
                <c:pt idx="912">
                  <c:v>2.435270621571663E-2</c:v>
                </c:pt>
                <c:pt idx="913">
                  <c:v>2.4368783515153203E-2</c:v>
                </c:pt>
                <c:pt idx="914">
                  <c:v>2.4364189940296332E-2</c:v>
                </c:pt>
                <c:pt idx="915">
                  <c:v>2.4370620958700288E-2</c:v>
                </c:pt>
                <c:pt idx="916">
                  <c:v>2.4373836503614136E-2</c:v>
                </c:pt>
                <c:pt idx="917">
                  <c:v>2.4386239542733293E-2</c:v>
                </c:pt>
                <c:pt idx="918">
                  <c:v>2.4372917774066524E-2</c:v>
                </c:pt>
                <c:pt idx="919">
                  <c:v>2.4382105157002409E-2</c:v>
                </c:pt>
                <c:pt idx="920">
                  <c:v>2.4375673968539856E-2</c:v>
                </c:pt>
                <c:pt idx="921">
                  <c:v>2.4372458410021561E-2</c:v>
                </c:pt>
                <c:pt idx="922">
                  <c:v>2.4381186409962691E-2</c:v>
                </c:pt>
                <c:pt idx="923">
                  <c:v>2.4377052072336002E-2</c:v>
                </c:pt>
                <c:pt idx="924">
                  <c:v>2.4377970810629711E-2</c:v>
                </c:pt>
                <c:pt idx="925">
                  <c:v>2.4398183544825713E-2</c:v>
                </c:pt>
                <c:pt idx="926">
                  <c:v>2.4393589658993048E-2</c:v>
                </c:pt>
                <c:pt idx="927">
                  <c:v>2.4402777479252336E-2</c:v>
                </c:pt>
                <c:pt idx="928">
                  <c:v>2.4386239542733293E-2</c:v>
                </c:pt>
                <c:pt idx="929">
                  <c:v>2.4394967819640602E-2</c:v>
                </c:pt>
                <c:pt idx="930">
                  <c:v>2.4393589658993048E-2</c:v>
                </c:pt>
                <c:pt idx="931">
                  <c:v>2.4397264763771759E-2</c:v>
                </c:pt>
                <c:pt idx="932">
                  <c:v>2.4388536440701637E-2</c:v>
                </c:pt>
                <c:pt idx="933">
                  <c:v>2.4401399293821905E-2</c:v>
                </c:pt>
                <c:pt idx="934">
                  <c:v>2.4419775459170137E-2</c:v>
                </c:pt>
                <c:pt idx="935">
                  <c:v>2.4408749666656012E-2</c:v>
                </c:pt>
                <c:pt idx="936">
                  <c:v>2.4416559574104556E-2</c:v>
                </c:pt>
                <c:pt idx="937">
                  <c:v>2.4420694287848231E-2</c:v>
                </c:pt>
                <c:pt idx="938">
                  <c:v>2.4403236875367662E-2</c:v>
                </c:pt>
                <c:pt idx="939">
                  <c:v>2.4409209069088778E-2</c:v>
                </c:pt>
                <c:pt idx="940">
                  <c:v>2.4394049045389637E-2</c:v>
                </c:pt>
                <c:pt idx="941">
                  <c:v>2.4424829040957077E-2</c:v>
                </c:pt>
                <c:pt idx="942">
                  <c:v>2.4403236875367662E-2</c:v>
                </c:pt>
                <c:pt idx="943">
                  <c:v>2.4391752118266032E-2</c:v>
                </c:pt>
                <c:pt idx="944">
                  <c:v>2.4386239542733293E-2</c:v>
                </c:pt>
                <c:pt idx="945">
                  <c:v>2.4394508432272109E-2</c:v>
                </c:pt>
                <c:pt idx="946">
                  <c:v>2.4403696271968891E-2</c:v>
                </c:pt>
                <c:pt idx="947">
                  <c:v>2.4396805373973679E-2</c:v>
                </c:pt>
                <c:pt idx="948">
                  <c:v>2.4411046683679601E-2</c:v>
                </c:pt>
                <c:pt idx="949">
                  <c:v>2.4407371462273696E-2</c:v>
                </c:pt>
                <c:pt idx="950">
                  <c:v>2.4397724154055778E-2</c:v>
                </c:pt>
                <c:pt idx="951">
                  <c:v>2.4399102327823618E-2</c:v>
                </c:pt>
                <c:pt idx="952">
                  <c:v>2.4393130273082389E-2</c:v>
                </c:pt>
                <c:pt idx="953">
                  <c:v>2.4415640754174083E-2</c:v>
                </c:pt>
                <c:pt idx="954">
                  <c:v>2.4383942656912717E-2</c:v>
                </c:pt>
                <c:pt idx="955">
                  <c:v>2.4387617680056699E-2</c:v>
                </c:pt>
                <c:pt idx="956">
                  <c:v>2.4408749666656012E-2</c:v>
                </c:pt>
                <c:pt idx="957">
                  <c:v>2.4424829040957077E-2</c:v>
                </c:pt>
                <c:pt idx="958">
                  <c:v>2.4414262527922975E-2</c:v>
                </c:pt>
                <c:pt idx="959">
                  <c:v>2.4415181344937587E-2</c:v>
                </c:pt>
                <c:pt idx="960">
                  <c:v>2.4413803120144517E-2</c:v>
                </c:pt>
                <c:pt idx="961">
                  <c:v>2.4437692969045622E-2</c:v>
                </c:pt>
                <c:pt idx="962">
                  <c:v>2.4430342106337995E-2</c:v>
                </c:pt>
                <c:pt idx="963">
                  <c:v>2.4431720383618287E-2</c:v>
                </c:pt>
                <c:pt idx="964">
                  <c:v>2.4440909010605083E-2</c:v>
                </c:pt>
                <c:pt idx="965">
                  <c:v>2.4455151766646782E-2</c:v>
                </c:pt>
                <c:pt idx="966">
                  <c:v>2.4433098665272879E-2</c:v>
                </c:pt>
                <c:pt idx="967">
                  <c:v>2.4456989575643892E-2</c:v>
                </c:pt>
                <c:pt idx="968">
                  <c:v>2.4456530122665566E-2</c:v>
                </c:pt>
                <c:pt idx="969">
                  <c:v>2.4464800350645539E-2</c:v>
                </c:pt>
                <c:pt idx="970">
                  <c:v>2.4453313965426878E-2</c:v>
                </c:pt>
                <c:pt idx="971">
                  <c:v>2.4463421968378703E-2</c:v>
                </c:pt>
                <c:pt idx="972">
                  <c:v>2.4461584132161394E-2</c:v>
                </c:pt>
                <c:pt idx="973">
                  <c:v>2.4481800758315794E-2</c:v>
                </c:pt>
                <c:pt idx="974">
                  <c:v>2.4470313923460989E-2</c:v>
                </c:pt>
                <c:pt idx="975">
                  <c:v>2.4464340889403958E-2</c:v>
                </c:pt>
                <c:pt idx="976">
                  <c:v>2.4480881800346594E-2</c:v>
                </c:pt>
                <c:pt idx="977">
                  <c:v>2.4478584413931193E-2</c:v>
                </c:pt>
                <c:pt idx="978">
                  <c:v>2.4478584413931193E-2</c:v>
                </c:pt>
                <c:pt idx="979">
                  <c:v>2.4502937328302412E-2</c:v>
                </c:pt>
                <c:pt idx="980">
                  <c:v>2.4488233518545559E-2</c:v>
                </c:pt>
                <c:pt idx="981">
                  <c:v>2.450523484354699E-2</c:v>
                </c:pt>
                <c:pt idx="982">
                  <c:v>2.4496963845548243E-2</c:v>
                </c:pt>
                <c:pt idx="983">
                  <c:v>2.4505694348054437E-2</c:v>
                </c:pt>
                <c:pt idx="984">
                  <c:v>2.4518101153534307E-2</c:v>
                </c:pt>
                <c:pt idx="985">
                  <c:v>2.453694179518941E-2</c:v>
                </c:pt>
                <c:pt idx="986">
                  <c:v>2.451626308591311E-2</c:v>
                </c:pt>
                <c:pt idx="987">
                  <c:v>2.4524993976399078E-2</c:v>
                </c:pt>
                <c:pt idx="988">
                  <c:v>2.4541077655200173E-2</c:v>
                </c:pt>
                <c:pt idx="989">
                  <c:v>2.4542456283956193E-2</c:v>
                </c:pt>
                <c:pt idx="990">
                  <c:v>2.4532346441371235E-2</c:v>
                </c:pt>
                <c:pt idx="991">
                  <c:v>2.4549809044567911E-2</c:v>
                </c:pt>
                <c:pt idx="992">
                  <c:v>2.4531886908663661E-2</c:v>
                </c:pt>
                <c:pt idx="993">
                  <c:v>2.4558081049057167E-2</c:v>
                </c:pt>
                <c:pt idx="994">
                  <c:v>2.4554864139700427E-2</c:v>
                </c:pt>
                <c:pt idx="995">
                  <c:v>2.4575085108653302E-2</c:v>
                </c:pt>
                <c:pt idx="996">
                  <c:v>2.4579680914722249E-2</c:v>
                </c:pt>
                <c:pt idx="997">
                  <c:v>2.4576463845367397E-2</c:v>
                </c:pt>
                <c:pt idx="998">
                  <c:v>2.4570948924772875E-2</c:v>
                </c:pt>
                <c:pt idx="999">
                  <c:v>2.4587034305592587E-2</c:v>
                </c:pt>
                <c:pt idx="1000">
                  <c:v>2.4596226219270951E-2</c:v>
                </c:pt>
                <c:pt idx="1001">
                  <c:v>2.4611852919026463E-2</c:v>
                </c:pt>
                <c:pt idx="1002">
                  <c:v>2.460909522527064E-2</c:v>
                </c:pt>
                <c:pt idx="1003">
                  <c:v>2.4621504985072241E-2</c:v>
                </c:pt>
                <c:pt idx="1004">
                  <c:v>2.4628399449299752E-2</c:v>
                </c:pt>
                <c:pt idx="1005">
                  <c:v>2.4655059074165656E-2</c:v>
                </c:pt>
                <c:pt idx="1006">
                  <c:v>2.4641729057166602E-2</c:v>
                </c:pt>
                <c:pt idx="1007">
                  <c:v>2.463759223852913E-2</c:v>
                </c:pt>
                <c:pt idx="1008">
                  <c:v>2.4631616903396034E-2</c:v>
                </c:pt>
                <c:pt idx="1009">
                  <c:v>2.4638051883098391E-2</c:v>
                </c:pt>
                <c:pt idx="1010">
                  <c:v>2.4642648355548351E-2</c:v>
                </c:pt>
                <c:pt idx="1011">
                  <c:v>2.4644027306769834E-2</c:v>
                </c:pt>
                <c:pt idx="1012">
                  <c:v>2.4648164186704492E-2</c:v>
                </c:pt>
                <c:pt idx="1013">
                  <c:v>2.4646785222347808E-2</c:v>
                </c:pt>
                <c:pt idx="1014">
                  <c:v>2.4642648355548351E-2</c:v>
                </c:pt>
                <c:pt idx="1015">
                  <c:v>2.464908349870815E-2</c:v>
                </c:pt>
                <c:pt idx="1016">
                  <c:v>2.4636672950849731E-2</c:v>
                </c:pt>
                <c:pt idx="1017">
                  <c:v>2.4629318719466484E-2</c:v>
                </c:pt>
                <c:pt idx="1018">
                  <c:v>2.4623803127653734E-2</c:v>
                </c:pt>
                <c:pt idx="1019">
                  <c:v>2.463759223852913E-2</c:v>
                </c:pt>
                <c:pt idx="1020">
                  <c:v>2.4642648355548351E-2</c:v>
                </c:pt>
                <c:pt idx="1021">
                  <c:v>2.4658276725775571E-2</c:v>
                </c:pt>
                <c:pt idx="1022">
                  <c:v>2.4634834381328762E-2</c:v>
                </c:pt>
                <c:pt idx="1023">
                  <c:v>2.4638051883098391E-2</c:v>
                </c:pt>
                <c:pt idx="1024">
                  <c:v>2.4635294022979419E-2</c:v>
                </c:pt>
                <c:pt idx="1025">
                  <c:v>2.4636213307739817E-2</c:v>
                </c:pt>
                <c:pt idx="1026">
                  <c:v>2.4625182019039793E-2</c:v>
                </c:pt>
                <c:pt idx="1027">
                  <c:v>2.4650002812657733E-2</c:v>
                </c:pt>
                <c:pt idx="1028">
                  <c:v>2.4632076541641252E-2</c:v>
                </c:pt>
                <c:pt idx="1029">
                  <c:v>2.4638051883098391E-2</c:v>
                </c:pt>
                <c:pt idx="1030">
                  <c:v>2.463759223852913E-2</c:v>
                </c:pt>
                <c:pt idx="1031">
                  <c:v>2.4638971173696626E-2</c:v>
                </c:pt>
                <c:pt idx="1032">
                  <c:v>2.4628859084139799E-2</c:v>
                </c:pt>
                <c:pt idx="1033">
                  <c:v>2.4637132594446245E-2</c:v>
                </c:pt>
                <c:pt idx="1034">
                  <c:v>2.4637132594446245E-2</c:v>
                </c:pt>
                <c:pt idx="1035">
                  <c:v>2.4656438064793611E-2</c:v>
                </c:pt>
                <c:pt idx="1036">
                  <c:v>2.4649543155439692E-2</c:v>
                </c:pt>
                <c:pt idx="1037">
                  <c:v>2.4644946610016615E-2</c:v>
                </c:pt>
                <c:pt idx="1038">
                  <c:v>2.4642188706114253E-2</c:v>
                </c:pt>
                <c:pt idx="1039">
                  <c:v>2.4631157265637197E-2</c:v>
                </c:pt>
                <c:pt idx="1040">
                  <c:v>2.4619206854651802E-2</c:v>
                </c:pt>
                <c:pt idx="1041">
                  <c:v>2.4615529871273519E-2</c:v>
                </c:pt>
                <c:pt idx="1042">
                  <c:v>2.4622883869161678E-2</c:v>
                </c:pt>
                <c:pt idx="1043">
                  <c:v>2.4616449114199471E-2</c:v>
                </c:pt>
                <c:pt idx="1044">
                  <c:v>2.4625182019039793E-2</c:v>
                </c:pt>
                <c:pt idx="1045">
                  <c:v>2.4619666479763113E-2</c:v>
                </c:pt>
                <c:pt idx="1046">
                  <c:v>2.4627020547698181E-2</c:v>
                </c:pt>
                <c:pt idx="1047">
                  <c:v>2.4611852919026463E-2</c:v>
                </c:pt>
                <c:pt idx="1048">
                  <c:v>2.4623803127653734E-2</c:v>
                </c:pt>
                <c:pt idx="1049">
                  <c:v>2.4616908736392135E-2</c:v>
                </c:pt>
                <c:pt idx="1050">
                  <c:v>2.4621964612615687E-2</c:v>
                </c:pt>
                <c:pt idx="1051">
                  <c:v>2.4631157265637197E-2</c:v>
                </c:pt>
                <c:pt idx="1052">
                  <c:v>2.4647244876646959E-2</c:v>
                </c:pt>
                <c:pt idx="1053">
                  <c:v>2.4648623842463049E-2</c:v>
                </c:pt>
                <c:pt idx="1054">
                  <c:v>2.4677123449666116E-2</c:v>
                </c:pt>
                <c:pt idx="1055">
                  <c:v>2.4654599411596013E-2</c:v>
                </c:pt>
                <c:pt idx="1056">
                  <c:v>2.4672066931269193E-2</c:v>
                </c:pt>
                <c:pt idx="1057">
                  <c:v>2.4676204078305817E-2</c:v>
                </c:pt>
                <c:pt idx="1058">
                  <c:v>2.4662873412286616E-2</c:v>
                </c:pt>
                <c:pt idx="1059">
                  <c:v>2.4653680087916408E-2</c:v>
                </c:pt>
                <c:pt idx="1060">
                  <c:v>2.4670687891015012E-2</c:v>
                </c:pt>
                <c:pt idx="1061">
                  <c:v>2.4674365341424035E-2</c:v>
                </c:pt>
                <c:pt idx="1062">
                  <c:v>2.4693672466967513E-2</c:v>
                </c:pt>
                <c:pt idx="1063">
                  <c:v>2.4691373954631838E-2</c:v>
                </c:pt>
                <c:pt idx="1064">
                  <c:v>2.4692293358106271E-2</c:v>
                </c:pt>
                <c:pt idx="1065">
                  <c:v>2.4688156057798949E-2</c:v>
                </c:pt>
                <c:pt idx="1066">
                  <c:v>2.4703786065765648E-2</c:v>
                </c:pt>
                <c:pt idx="1067">
                  <c:v>2.4666091121792928E-2</c:v>
                </c:pt>
                <c:pt idx="1068">
                  <c:v>2.4694591875307807E-2</c:v>
                </c:pt>
                <c:pt idx="1069">
                  <c:v>2.4690454553103782E-2</c:v>
                </c:pt>
                <c:pt idx="1070">
                  <c:v>2.4707463796449995E-2</c:v>
                </c:pt>
                <c:pt idx="1071">
                  <c:v>2.4706544360859176E-2</c:v>
                </c:pt>
                <c:pt idx="1072">
                  <c:v>2.4716198531646989E-2</c:v>
                </c:pt>
                <c:pt idx="1073">
                  <c:v>2.4704705495517006E-2</c:v>
                </c:pt>
                <c:pt idx="1074">
                  <c:v>2.4698729236926547E-2</c:v>
                </c:pt>
                <c:pt idx="1075">
                  <c:v>2.4707004078411251E-2</c:v>
                </c:pt>
                <c:pt idx="1076">
                  <c:v>2.4718037445653193E-2</c:v>
                </c:pt>
                <c:pt idx="1077">
                  <c:v>2.4701027788190555E-2</c:v>
                </c:pt>
                <c:pt idx="1078">
                  <c:v>2.4727691871933341E-2</c:v>
                </c:pt>
                <c:pt idx="1079">
                  <c:v>2.4720795831261827E-2</c:v>
                </c:pt>
                <c:pt idx="1080">
                  <c:v>2.4739185516392002E-2</c:v>
                </c:pt>
                <c:pt idx="1081">
                  <c:v>2.4739185516392002E-2</c:v>
                </c:pt>
                <c:pt idx="1082">
                  <c:v>2.4735507517070369E-2</c:v>
                </c:pt>
                <c:pt idx="1083">
                  <c:v>2.4727232132481847E-2</c:v>
                </c:pt>
                <c:pt idx="1084">
                  <c:v>2.4741024527733625E-2</c:v>
                </c:pt>
                <c:pt idx="1085">
                  <c:v>2.4738266013641364E-2</c:v>
                </c:pt>
                <c:pt idx="1086">
                  <c:v>2.4747920889620995E-2</c:v>
                </c:pt>
                <c:pt idx="1087">
                  <c:v>2.4744242816319834E-2</c:v>
                </c:pt>
                <c:pt idx="1088">
                  <c:v>2.4745162331724718E-2</c:v>
                </c:pt>
                <c:pt idx="1089">
                  <c:v>2.4748840412813479E-2</c:v>
                </c:pt>
                <c:pt idx="1090">
                  <c:v>2.476861063237E-2</c:v>
                </c:pt>
                <c:pt idx="1091">
                  <c:v>2.4725393179542782E-2</c:v>
                </c:pt>
                <c:pt idx="1092">
                  <c:v>2.4752058759318931E-2</c:v>
                </c:pt>
                <c:pt idx="1093">
                  <c:v>2.475527712967435E-2</c:v>
                </c:pt>
                <c:pt idx="1094">
                  <c:v>2.4770909553519793E-2</c:v>
                </c:pt>
                <c:pt idx="1095">
                  <c:v>2.4774128063573809E-2</c:v>
                </c:pt>
                <c:pt idx="1096">
                  <c:v>2.4783783736850487E-2</c:v>
                </c:pt>
                <c:pt idx="1097">
                  <c:v>2.4775047642255996E-2</c:v>
                </c:pt>
                <c:pt idx="1098">
                  <c:v>2.4802176089378784E-2</c:v>
                </c:pt>
                <c:pt idx="1099">
                  <c:v>2.4790680777769792E-2</c:v>
                </c:pt>
                <c:pt idx="1100">
                  <c:v>2.4810452902144273E-2</c:v>
                </c:pt>
                <c:pt idx="1101">
                  <c:v>2.4806774299218785E-2</c:v>
                </c:pt>
                <c:pt idx="1102">
                  <c:v>2.4804015367472589E-2</c:v>
                </c:pt>
                <c:pt idx="1103">
                  <c:v>2.4813671705264297E-2</c:v>
                </c:pt>
                <c:pt idx="1104">
                  <c:v>2.4841262424935135E-2</c:v>
                </c:pt>
                <c:pt idx="1105">
                  <c:v>2.4823328257765034E-2</c:v>
                </c:pt>
                <c:pt idx="1106">
                  <c:v>2.4830225926725413E-2</c:v>
                </c:pt>
                <c:pt idx="1107">
                  <c:v>2.4843101868571062E-2</c:v>
                </c:pt>
                <c:pt idx="1108">
                  <c:v>2.4830685775217895E-2</c:v>
                </c:pt>
                <c:pt idx="1109">
                  <c:v>2.4831145624197432E-2</c:v>
                </c:pt>
                <c:pt idx="1110">
                  <c:v>2.4833904728299338E-2</c:v>
                </c:pt>
                <c:pt idx="1111">
                  <c:v>2.4832525174057211E-2</c:v>
                </c:pt>
                <c:pt idx="1112">
                  <c:v>2.4851839332238338E-2</c:v>
                </c:pt>
                <c:pt idx="1113">
                  <c:v>2.4851839332238338E-2</c:v>
                </c:pt>
                <c:pt idx="1114">
                  <c:v>2.4863796146336825E-2</c:v>
                </c:pt>
                <c:pt idx="1115">
                  <c:v>2.4844941319997978E-2</c:v>
                </c:pt>
                <c:pt idx="1116">
                  <c:v>2.4861496733444233E-2</c:v>
                </c:pt>
                <c:pt idx="1117">
                  <c:v>2.4859657211895786E-2</c:v>
                </c:pt>
                <c:pt idx="1118">
                  <c:v>2.487161424123779E-2</c:v>
                </c:pt>
                <c:pt idx="1119">
                  <c:v>2.4856438067934365E-2</c:v>
                </c:pt>
                <c:pt idx="1120">
                  <c:v>2.4852299203616639E-2</c:v>
                </c:pt>
                <c:pt idx="1121">
                  <c:v>2.485827757584776E-2</c:v>
                </c:pt>
                <c:pt idx="1122">
                  <c:v>2.4863796146336825E-2</c:v>
                </c:pt>
                <c:pt idx="1123">
                  <c:v>2.4864256030376283E-2</c:v>
                </c:pt>
                <c:pt idx="1124">
                  <c:v>2.4863336262784405E-2</c:v>
                </c:pt>
                <c:pt idx="1125">
                  <c:v>2.4853218947834127E-2</c:v>
                </c:pt>
                <c:pt idx="1126">
                  <c:v>2.4855058442112454E-2</c:v>
                </c:pt>
                <c:pt idx="1127">
                  <c:v>2.4825167625442693E-2</c:v>
                </c:pt>
                <c:pt idx="1128">
                  <c:v>2.4862876379718839E-2</c:v>
                </c:pt>
                <c:pt idx="1129">
                  <c:v>2.4868854897554971E-2</c:v>
                </c:pt>
                <c:pt idx="1130">
                  <c:v>2.4861956615048808E-2</c:v>
                </c:pt>
                <c:pt idx="1131">
                  <c:v>2.4851839332238338E-2</c:v>
                </c:pt>
                <c:pt idx="1132">
                  <c:v>2.4857357820917136E-2</c:v>
                </c:pt>
                <c:pt idx="1133">
                  <c:v>2.4849999851594803E-2</c:v>
                </c:pt>
                <c:pt idx="1134">
                  <c:v>2.4884491410238869E-2</c:v>
                </c:pt>
                <c:pt idx="1135">
                  <c:v>2.4870694458062212E-2</c:v>
                </c:pt>
                <c:pt idx="1136">
                  <c:v>2.4860117091552482E-2</c:v>
                </c:pt>
                <c:pt idx="1137">
                  <c:v>2.4888630581364084E-2</c:v>
                </c:pt>
                <c:pt idx="1138">
                  <c:v>2.4890930137924209E-2</c:v>
                </c:pt>
                <c:pt idx="1139">
                  <c:v>2.4890470225637989E-2</c:v>
                </c:pt>
                <c:pt idx="1140">
                  <c:v>2.4908867096985081E-2</c:v>
                </c:pt>
                <c:pt idx="1141">
                  <c:v>2.4897368961069585E-2</c:v>
                </c:pt>
                <c:pt idx="1142">
                  <c:v>2.4910246893752038E-2</c:v>
                </c:pt>
                <c:pt idx="1143">
                  <c:v>2.4909786961009286E-2</c:v>
                </c:pt>
                <c:pt idx="1144">
                  <c:v>2.4910706826981887E-2</c:v>
                </c:pt>
                <c:pt idx="1145">
                  <c:v>2.4915766124657946E-2</c:v>
                </c:pt>
                <c:pt idx="1146">
                  <c:v>2.4929104555596847E-2</c:v>
                </c:pt>
                <c:pt idx="1147">
                  <c:v>2.4937383787750143E-2</c:v>
                </c:pt>
                <c:pt idx="1148">
                  <c:v>2.4936003904763918E-2</c:v>
                </c:pt>
                <c:pt idx="1149">
                  <c:v>2.4945663177738608E-2</c:v>
                </c:pt>
                <c:pt idx="1150">
                  <c:v>2.4926804796897593E-2</c:v>
                </c:pt>
                <c:pt idx="1151">
                  <c:v>2.4931864282111048E-2</c:v>
                </c:pt>
                <c:pt idx="1152">
                  <c:v>2.4944743237723215E-2</c:v>
                </c:pt>
                <c:pt idx="1153">
                  <c:v>2.4917145943344092E-2</c:v>
                </c:pt>
                <c:pt idx="1154">
                  <c:v>2.4920825481272852E-2</c:v>
                </c:pt>
                <c:pt idx="1155">
                  <c:v>2.4913926373229221E-2</c:v>
                </c:pt>
                <c:pt idx="1156">
                  <c:v>2.4924964998706528E-2</c:v>
                </c:pt>
                <c:pt idx="1157">
                  <c:v>2.4940143566875479E-2</c:v>
                </c:pt>
                <c:pt idx="1158">
                  <c:v>2.4931864282111048E-2</c:v>
                </c:pt>
                <c:pt idx="1159">
                  <c:v>2.4939223638551639E-2</c:v>
                </c:pt>
                <c:pt idx="1160">
                  <c:v>2.4929564508797974E-2</c:v>
                </c:pt>
                <c:pt idx="1161">
                  <c:v>2.4959462511814287E-2</c:v>
                </c:pt>
                <c:pt idx="1162">
                  <c:v>2.4934164067602342E-2</c:v>
                </c:pt>
                <c:pt idx="1163">
                  <c:v>2.4939223638551639E-2</c:v>
                </c:pt>
                <c:pt idx="1164">
                  <c:v>2.4948882983138531E-2</c:v>
                </c:pt>
                <c:pt idx="1165">
                  <c:v>2.494704309141562E-2</c:v>
                </c:pt>
                <c:pt idx="1166">
                  <c:v>2.4960842469337611E-2</c:v>
                </c:pt>
                <c:pt idx="1167">
                  <c:v>2.4966822335940612E-2</c:v>
                </c:pt>
                <c:pt idx="1168">
                  <c:v>2.4964522377503132E-2</c:v>
                </c:pt>
                <c:pt idx="1169">
                  <c:v>2.4957162592352648E-2</c:v>
                </c:pt>
                <c:pt idx="1170">
                  <c:v>2.4949802931922952E-2</c:v>
                </c:pt>
                <c:pt idx="1171">
                  <c:v>2.4959002526947608E-2</c:v>
                </c:pt>
                <c:pt idx="1172">
                  <c:v>2.4953022768014813E-2</c:v>
                </c:pt>
                <c:pt idx="1173">
                  <c:v>2.4945663177738608E-2</c:v>
                </c:pt>
                <c:pt idx="1174">
                  <c:v>2.4934624026162026E-2</c:v>
                </c:pt>
                <c:pt idx="1175">
                  <c:v>2.4937383787750143E-2</c:v>
                </c:pt>
                <c:pt idx="1176">
                  <c:v>2.4932784194846128E-2</c:v>
                </c:pt>
                <c:pt idx="1177">
                  <c:v>2.4930024462486381E-2</c:v>
                </c:pt>
                <c:pt idx="1178">
                  <c:v>2.4935083985208849E-2</c:v>
                </c:pt>
                <c:pt idx="1179">
                  <c:v>2.4943823299656342E-2</c:v>
                </c:pt>
                <c:pt idx="1180">
                  <c:v>2.4940143566875479E-2</c:v>
                </c:pt>
                <c:pt idx="1181">
                  <c:v>2.4937843749719843E-2</c:v>
                </c:pt>
                <c:pt idx="1182">
                  <c:v>2.4939683602470012E-2</c:v>
                </c:pt>
                <c:pt idx="1183">
                  <c:v>2.4946583119702763E-2</c:v>
                </c:pt>
                <c:pt idx="1184">
                  <c:v>2.4942903363538171E-2</c:v>
                </c:pt>
                <c:pt idx="1185">
                  <c:v>2.4964062387277199E-2</c:v>
                </c:pt>
                <c:pt idx="1186">
                  <c:v>2.4961302456153151E-2</c:v>
                </c:pt>
                <c:pt idx="1187">
                  <c:v>2.4970962291822992E-2</c:v>
                </c:pt>
                <c:pt idx="1188">
                  <c:v>2.498338239626224E-2</c:v>
                </c:pt>
                <c:pt idx="1189">
                  <c:v>2.4970042298216425E-2</c:v>
                </c:pt>
                <c:pt idx="1190">
                  <c:v>2.496360239753842E-2</c:v>
                </c:pt>
                <c:pt idx="1191">
                  <c:v>2.4968202316849958E-2</c:v>
                </c:pt>
                <c:pt idx="1192">
                  <c:v>2.4955782646522009E-2</c:v>
                </c:pt>
                <c:pt idx="1193">
                  <c:v>2.4962682419522746E-2</c:v>
                </c:pt>
                <c:pt idx="1194">
                  <c:v>2.4976022291495668E-2</c:v>
                </c:pt>
                <c:pt idx="1195">
                  <c:v>2.4981082350123612E-2</c:v>
                </c:pt>
                <c:pt idx="1196">
                  <c:v>2.4964062387277199E-2</c:v>
                </c:pt>
                <c:pt idx="1197">
                  <c:v>2.4981542358376848E-2</c:v>
                </c:pt>
                <c:pt idx="1198">
                  <c:v>2.4964982368216197E-2</c:v>
                </c:pt>
                <c:pt idx="1199">
                  <c:v>2.4975102287170269E-2</c:v>
                </c:pt>
                <c:pt idx="1200">
                  <c:v>2.4982002367117295E-2</c:v>
                </c:pt>
                <c:pt idx="1201">
                  <c:v>2.4980162335078788E-2</c:v>
                </c:pt>
                <c:pt idx="1202">
                  <c:v>2.4979242321983057E-2</c:v>
                </c:pt>
                <c:pt idx="1203">
                  <c:v>2.4978782316165942E-2</c:v>
                </c:pt>
                <c:pt idx="1204">
                  <c:v>2.4978322310836156E-2</c:v>
                </c:pt>
                <c:pt idx="1205">
                  <c:v>2.4991202644250234E-2</c:v>
                </c:pt>
                <c:pt idx="1206">
                  <c:v>2.4992582702630561E-2</c:v>
                </c:pt>
                <c:pt idx="1207">
                  <c:v>2.4985222441943716E-2</c:v>
                </c:pt>
                <c:pt idx="1208">
                  <c:v>2.4982462376345039E-2</c:v>
                </c:pt>
                <c:pt idx="1209">
                  <c:v>2.5006383527638044E-2</c:v>
                </c:pt>
                <c:pt idx="1210">
                  <c:v>2.499626287975177E-2</c:v>
                </c:pt>
                <c:pt idx="1211">
                  <c:v>2.4994882809676738E-2</c:v>
                </c:pt>
                <c:pt idx="1212">
                  <c:v>2.4987062495421222E-2</c:v>
                </c:pt>
                <c:pt idx="1213">
                  <c:v>2.5002703264754757E-2</c:v>
                </c:pt>
                <c:pt idx="1214">
                  <c:v>2.5008683707777365E-2</c:v>
                </c:pt>
                <c:pt idx="1215">
                  <c:v>2.5023865202243735E-2</c:v>
                </c:pt>
                <c:pt idx="1216">
                  <c:v>2.5010523860660279E-2</c:v>
                </c:pt>
                <c:pt idx="1217">
                  <c:v>2.5002703264754757E-2</c:v>
                </c:pt>
                <c:pt idx="1218">
                  <c:v>2.4981082350123612E-2</c:v>
                </c:pt>
                <c:pt idx="1219">
                  <c:v>2.4976942297770234E-2</c:v>
                </c:pt>
                <c:pt idx="1220">
                  <c:v>2.4978322310836156E-2</c:v>
                </c:pt>
                <c:pt idx="1221">
                  <c:v>2.4976022291495668E-2</c:v>
                </c:pt>
                <c:pt idx="1222">
                  <c:v>2.4945663177738608E-2</c:v>
                </c:pt>
                <c:pt idx="1223">
                  <c:v>2.4951642835338038E-2</c:v>
                </c:pt>
                <c:pt idx="1224">
                  <c:v>2.4950722882656241E-2</c:v>
                </c:pt>
                <c:pt idx="1225">
                  <c:v>2.495210281240982E-2</c:v>
                </c:pt>
                <c:pt idx="1226">
                  <c:v>2.4939683602470012E-2</c:v>
                </c:pt>
                <c:pt idx="1227">
                  <c:v>2.4946583119702763E-2</c:v>
                </c:pt>
                <c:pt idx="1228">
                  <c:v>2.4935543944742782E-2</c:v>
                </c:pt>
                <c:pt idx="1229">
                  <c:v>2.4951182858753577E-2</c:v>
                </c:pt>
                <c:pt idx="1230">
                  <c:v>2.4970042298216425E-2</c:v>
                </c:pt>
                <c:pt idx="1231">
                  <c:v>2.4996722904084553E-2</c:v>
                </c:pt>
                <c:pt idx="1232">
                  <c:v>2.5014664233154637E-2</c:v>
                </c:pt>
                <c:pt idx="1233">
                  <c:v>2.5052389445274447E-2</c:v>
                </c:pt>
                <c:pt idx="1234">
                  <c:v>2.5065271975596118E-2</c:v>
                </c:pt>
                <c:pt idx="1235">
                  <c:v>2.5114505165720547E-2</c:v>
                </c:pt>
                <c:pt idx="1236">
                  <c:v>2.5137973416837277E-2</c:v>
                </c:pt>
                <c:pt idx="1237">
                  <c:v>2.5158681750437263E-2</c:v>
                </c:pt>
                <c:pt idx="1238">
                  <c:v>2.5171107224580207E-2</c:v>
                </c:pt>
                <c:pt idx="1239">
                  <c:v>2.5205164050271452E-2</c:v>
                </c:pt>
                <c:pt idx="1240">
                  <c:v>2.5197339948611671E-2</c:v>
                </c:pt>
                <c:pt idx="1241">
                  <c:v>2.5199180901026991E-2</c:v>
                </c:pt>
                <c:pt idx="1242">
                  <c:v>2.5196879711727242E-2</c:v>
                </c:pt>
                <c:pt idx="1243">
                  <c:v>2.5198720662191566E-2</c:v>
                </c:pt>
                <c:pt idx="1244">
                  <c:v>2.5195959239421393E-2</c:v>
                </c:pt>
                <c:pt idx="1245">
                  <c:v>2.5176629771646142E-2</c:v>
                </c:pt>
                <c:pt idx="1246">
                  <c:v>2.5164204139500587E-2</c:v>
                </c:pt>
                <c:pt idx="1247">
                  <c:v>2.5164664341758878E-2</c:v>
                </c:pt>
                <c:pt idx="1248">
                  <c:v>2.5134752209244209E-2</c:v>
                </c:pt>
                <c:pt idx="1249">
                  <c:v>2.5105302276152063E-2</c:v>
                </c:pt>
                <c:pt idx="1250">
                  <c:v>2.5103921859536447E-2</c:v>
                </c:pt>
                <c:pt idx="1251">
                  <c:v>2.5079075110722434E-2</c:v>
                </c:pt>
                <c:pt idx="1252">
                  <c:v>2.5070333074204323E-2</c:v>
                </c:pt>
                <c:pt idx="1253">
                  <c:v>2.5082756020849438E-2</c:v>
                </c:pt>
                <c:pt idx="1254">
                  <c:v>2.5091498307438637E-2</c:v>
                </c:pt>
                <c:pt idx="1255">
                  <c:v>2.508597684280282E-2</c:v>
                </c:pt>
                <c:pt idx="1256">
                  <c:v>2.5073093698304658E-2</c:v>
                </c:pt>
                <c:pt idx="1257">
                  <c:v>2.5070333074204323E-2</c:v>
                </c:pt>
                <c:pt idx="1258">
                  <c:v>2.5050549114994242E-2</c:v>
                </c:pt>
                <c:pt idx="1259">
                  <c:v>2.5060671028041992E-2</c:v>
                </c:pt>
                <c:pt idx="1260">
                  <c:v>2.5056070129230206E-2</c:v>
                </c:pt>
                <c:pt idx="1261">
                  <c:v>2.5058370572543464E-2</c:v>
                </c:pt>
                <c:pt idx="1262">
                  <c:v>2.5064811878647272E-2</c:v>
                </c:pt>
                <c:pt idx="1263">
                  <c:v>2.504594832341181E-2</c:v>
                </c:pt>
                <c:pt idx="1264">
                  <c:v>2.5056070129230206E-2</c:v>
                </c:pt>
                <c:pt idx="1265">
                  <c:v>2.5057910482906013E-2</c:v>
                </c:pt>
                <c:pt idx="1266">
                  <c:v>2.5063891686211901E-2</c:v>
                </c:pt>
                <c:pt idx="1267">
                  <c:v>2.5062971495726248E-2</c:v>
                </c:pt>
                <c:pt idx="1268">
                  <c:v>2.5078154888065279E-2</c:v>
                </c:pt>
                <c:pt idx="1269">
                  <c:v>2.5090578058457842E-2</c:v>
                </c:pt>
                <c:pt idx="1270">
                  <c:v>2.5082295905377434E-2</c:v>
                </c:pt>
                <c:pt idx="1271">
                  <c:v>2.5095179322861812E-2</c:v>
                </c:pt>
                <c:pt idx="1272">
                  <c:v>2.5090578058457842E-2</c:v>
                </c:pt>
                <c:pt idx="1273">
                  <c:v>2.5103921859536447E-2</c:v>
                </c:pt>
                <c:pt idx="1274">
                  <c:v>2.5113124719853112E-2</c:v>
                </c:pt>
                <c:pt idx="1275">
                  <c:v>2.5115885615975959E-2</c:v>
                </c:pt>
                <c:pt idx="1276">
                  <c:v>2.5123708250306548E-2</c:v>
                </c:pt>
                <c:pt idx="1277">
                  <c:v>2.5141654826199202E-2</c:v>
                </c:pt>
                <c:pt idx="1278">
                  <c:v>2.5133831868606012E-2</c:v>
                </c:pt>
                <c:pt idx="1279">
                  <c:v>2.5129690359869398E-2</c:v>
                </c:pt>
                <c:pt idx="1280">
                  <c:v>2.5147637182970799E-2</c:v>
                </c:pt>
                <c:pt idx="1281">
                  <c:v>2.5145796449033225E-2</c:v>
                </c:pt>
                <c:pt idx="1282">
                  <c:v>2.5160522538989389E-2</c:v>
                </c:pt>
                <c:pt idx="1283">
                  <c:v>2.5181692168148511E-2</c:v>
                </c:pt>
                <c:pt idx="1284">
                  <c:v>2.5183533054234607E-2</c:v>
                </c:pt>
                <c:pt idx="1285">
                  <c:v>2.5180311508704773E-2</c:v>
                </c:pt>
                <c:pt idx="1286">
                  <c:v>2.519135690715581E-2</c:v>
                </c:pt>
                <c:pt idx="1287">
                  <c:v>2.5219892153440612E-2</c:v>
                </c:pt>
                <c:pt idx="1288">
                  <c:v>2.5215289567546012E-2</c:v>
                </c:pt>
                <c:pt idx="1289">
                  <c:v>2.5225415320901085E-2</c:v>
                </c:pt>
                <c:pt idx="1290">
                  <c:v>2.5229557742592772E-2</c:v>
                </c:pt>
                <c:pt idx="1291">
                  <c:v>2.5250730737213616E-2</c:v>
                </c:pt>
                <c:pt idx="1292">
                  <c:v>2.5261777926802897E-2</c:v>
                </c:pt>
                <c:pt idx="1293">
                  <c:v>2.5252571915964112E-2</c:v>
                </c:pt>
                <c:pt idx="1294">
                  <c:v>2.5261317621626346E-2</c:v>
                </c:pt>
                <c:pt idx="1295">
                  <c:v>2.5256254296882167E-2</c:v>
                </c:pt>
                <c:pt idx="1296">
                  <c:v>2.5241064676832264E-2</c:v>
                </c:pt>
                <c:pt idx="1297">
                  <c:v>2.5243826386417208E-2</c:v>
                </c:pt>
                <c:pt idx="1298">
                  <c:v>2.525947640579821E-2</c:v>
                </c:pt>
                <c:pt idx="1299">
                  <c:v>2.5241064676832264E-2</c:v>
                </c:pt>
                <c:pt idx="1300">
                  <c:v>2.523231937900508E-2</c:v>
                </c:pt>
                <c:pt idx="1301">
                  <c:v>2.5238763265593513E-2</c:v>
                </c:pt>
                <c:pt idx="1302">
                  <c:v>2.525947640579821E-2</c:v>
                </c:pt>
                <c:pt idx="1303">
                  <c:v>2.5257174896990232E-2</c:v>
                </c:pt>
                <c:pt idx="1304">
                  <c:v>2.5261317621626346E-2</c:v>
                </c:pt>
                <c:pt idx="1305">
                  <c:v>2.5264079460004439E-2</c:v>
                </c:pt>
                <c:pt idx="1306">
                  <c:v>2.5264079460004439E-2</c:v>
                </c:pt>
                <c:pt idx="1307">
                  <c:v>2.5263619152388287E-2</c:v>
                </c:pt>
                <c:pt idx="1308">
                  <c:v>2.527650795005967E-2</c:v>
                </c:pt>
                <c:pt idx="1309">
                  <c:v>2.5281571510942607E-2</c:v>
                </c:pt>
                <c:pt idx="1310">
                  <c:v>2.5303207390674209E-2</c:v>
                </c:pt>
                <c:pt idx="1311">
                  <c:v>2.5295841863797491E-2</c:v>
                </c:pt>
                <c:pt idx="1312">
                  <c:v>2.530182634486949E-2</c:v>
                </c:pt>
                <c:pt idx="1313">
                  <c:v>2.5290317800616195E-2</c:v>
                </c:pt>
                <c:pt idx="1314">
                  <c:v>2.5288016128361297E-2</c:v>
                </c:pt>
                <c:pt idx="1315">
                  <c:v>2.5278809561324198E-2</c:v>
                </c:pt>
                <c:pt idx="1316">
                  <c:v>2.5281111184786435E-2</c:v>
                </c:pt>
                <c:pt idx="1317">
                  <c:v>2.5283873149042412E-2</c:v>
                </c:pt>
                <c:pt idx="1318">
                  <c:v>2.527650795005967E-2</c:v>
                </c:pt>
                <c:pt idx="1319">
                  <c:v>2.5267761938496548E-2</c:v>
                </c:pt>
                <c:pt idx="1320">
                  <c:v>2.5275587308969373E-2</c:v>
                </c:pt>
                <c:pt idx="1321">
                  <c:v>2.5259016103060895E-2</c:v>
                </c:pt>
                <c:pt idx="1322">
                  <c:v>2.5277428593101697E-2</c:v>
                </c:pt>
                <c:pt idx="1323">
                  <c:v>2.5282492164718676E-2</c:v>
                </c:pt>
                <c:pt idx="1324">
                  <c:v>2.5278349238095407E-2</c:v>
                </c:pt>
                <c:pt idx="1325">
                  <c:v>2.5272825397407672E-2</c:v>
                </c:pt>
                <c:pt idx="1326">
                  <c:v>2.5293079823423947E-2</c:v>
                </c:pt>
                <c:pt idx="1327">
                  <c:v>2.5286174799340234E-2</c:v>
                </c:pt>
                <c:pt idx="1328">
                  <c:v>2.5307350554438241E-2</c:v>
                </c:pt>
                <c:pt idx="1329">
                  <c:v>2.5311954116089441E-2</c:v>
                </c:pt>
                <c:pt idx="1330">
                  <c:v>2.5311033399855389E-2</c:v>
                </c:pt>
                <c:pt idx="1331">
                  <c:v>2.5305048791911824E-2</c:v>
                </c:pt>
                <c:pt idx="1332">
                  <c:v>2.5311493757728471E-2</c:v>
                </c:pt>
                <c:pt idx="1333">
                  <c:v>2.5307350554438241E-2</c:v>
                </c:pt>
                <c:pt idx="1334">
                  <c:v>2.5316097363298429E-2</c:v>
                </c:pt>
                <c:pt idx="1335">
                  <c:v>2.5313335194100638E-2</c:v>
                </c:pt>
                <c:pt idx="1336">
                  <c:v>2.5309191973242981E-2</c:v>
                </c:pt>
                <c:pt idx="1337">
                  <c:v>2.5312874834275551E-2</c:v>
                </c:pt>
                <c:pt idx="1338">
                  <c:v>2.5321161385789201E-2</c:v>
                </c:pt>
                <c:pt idx="1339">
                  <c:v>2.5326685841305867E-2</c:v>
                </c:pt>
                <c:pt idx="1340">
                  <c:v>2.533773496316585E-2</c:v>
                </c:pt>
                <c:pt idx="1341">
                  <c:v>2.5335433039596671E-2</c:v>
                </c:pt>
                <c:pt idx="1342">
                  <c:v>2.5329448095417189E-2</c:v>
                </c:pt>
                <c:pt idx="1343">
                  <c:v>2.533451227358537E-2</c:v>
                </c:pt>
                <c:pt idx="1344">
                  <c:v>2.535062596063347E-2</c:v>
                </c:pt>
                <c:pt idx="1345">
                  <c:v>2.5340036898936068E-2</c:v>
                </c:pt>
                <c:pt idx="1346">
                  <c:v>2.5348323968736403E-2</c:v>
                </c:pt>
                <c:pt idx="1347">
                  <c:v>2.5350165561277963E-2</c:v>
                </c:pt>
                <c:pt idx="1348">
                  <c:v>2.5346021989040998E-2</c:v>
                </c:pt>
                <c:pt idx="1349">
                  <c:v>2.5352927964732378E-2</c:v>
                </c:pt>
                <c:pt idx="1350">
                  <c:v>2.5359373641124491E-2</c:v>
                </c:pt>
                <c:pt idx="1351">
                  <c:v>2.5359834050241628E-2</c:v>
                </c:pt>
                <c:pt idx="1352">
                  <c:v>2.5364898582745682E-2</c:v>
                </c:pt>
                <c:pt idx="1353">
                  <c:v>2.5339576510806022E-2</c:v>
                </c:pt>
                <c:pt idx="1354">
                  <c:v>2.5338655736009831E-2</c:v>
                </c:pt>
                <c:pt idx="1355">
                  <c:v>2.5344180414069883E-2</c:v>
                </c:pt>
                <c:pt idx="1356">
                  <c:v>2.5343720021547202E-2</c:v>
                </c:pt>
                <c:pt idx="1357">
                  <c:v>2.53515467608088E-2</c:v>
                </c:pt>
                <c:pt idx="1358">
                  <c:v>2.5362136103149278E-2</c:v>
                </c:pt>
                <c:pt idx="1359">
                  <c:v>2.5376869530718622E-2</c:v>
                </c:pt>
                <c:pt idx="1360">
                  <c:v>2.5359834050241628E-2</c:v>
                </c:pt>
                <c:pt idx="1361">
                  <c:v>2.5348784366139621E-2</c:v>
                </c:pt>
                <c:pt idx="1362">
                  <c:v>2.5360754869940383E-2</c:v>
                </c:pt>
                <c:pt idx="1363">
                  <c:v>2.534095767666068E-2</c:v>
                </c:pt>
                <c:pt idx="1364">
                  <c:v>2.5359373641124491E-2</c:v>
                </c:pt>
                <c:pt idx="1365">
                  <c:v>2.5373186126966873E-2</c:v>
                </c:pt>
                <c:pt idx="1366">
                  <c:v>2.5372725703694449E-2</c:v>
                </c:pt>
                <c:pt idx="1367">
                  <c:v>2.5397128809791614E-2</c:v>
                </c:pt>
                <c:pt idx="1368">
                  <c:v>2.5392524345196787E-2</c:v>
                </c:pt>
                <c:pt idx="1369">
                  <c:v>2.5370423594654294E-2</c:v>
                </c:pt>
                <c:pt idx="1370">
                  <c:v>2.5376869530718622E-2</c:v>
                </c:pt>
                <c:pt idx="1371">
                  <c:v>2.5369502754455042E-2</c:v>
                </c:pt>
                <c:pt idx="1372">
                  <c:v>2.5368581916208176E-2</c:v>
                </c:pt>
                <c:pt idx="1373">
                  <c:v>2.5377329958384202E-2</c:v>
                </c:pt>
                <c:pt idx="1374">
                  <c:v>2.5392984789459651E-2</c:v>
                </c:pt>
                <c:pt idx="1375">
                  <c:v>2.5385617739836202E-2</c:v>
                </c:pt>
                <c:pt idx="1376">
                  <c:v>2.5401733323204254E-2</c:v>
                </c:pt>
                <c:pt idx="1377">
                  <c:v>2.5396668361135348E-2</c:v>
                </c:pt>
                <c:pt idx="1378">
                  <c:v>2.5386078176776496E-2</c:v>
                </c:pt>
                <c:pt idx="1379">
                  <c:v>2.5402654231744787E-2</c:v>
                </c:pt>
                <c:pt idx="1380">
                  <c:v>2.5395747465287461E-2</c:v>
                </c:pt>
                <c:pt idx="1381">
                  <c:v>2.5401272869666223E-2</c:v>
                </c:pt>
                <c:pt idx="1382">
                  <c:v>2.5417849504603473E-2</c:v>
                </c:pt>
                <c:pt idx="1383">
                  <c:v>2.5444557636257591E-2</c:v>
                </c:pt>
                <c:pt idx="1384">
                  <c:v>2.5444097137313573E-2</c:v>
                </c:pt>
                <c:pt idx="1385">
                  <c:v>2.5437650203365959E-2</c:v>
                </c:pt>
                <c:pt idx="1386">
                  <c:v>2.5432124336152433E-2</c:v>
                </c:pt>
                <c:pt idx="1387">
                  <c:v>2.5439492174728448E-2</c:v>
                </c:pt>
                <c:pt idx="1388">
                  <c:v>2.5450544166964812E-2</c:v>
                </c:pt>
                <c:pt idx="1389">
                  <c:v>2.5467583206045863E-2</c:v>
                </c:pt>
                <c:pt idx="1390">
                  <c:v>2.5459293860287849E-2</c:v>
                </c:pt>
                <c:pt idx="1391">
                  <c:v>2.5469425304367597E-2</c:v>
                </c:pt>
                <c:pt idx="1392">
                  <c:v>2.5474491115040715E-2</c:v>
                </c:pt>
                <c:pt idx="1393">
                  <c:v>2.5471267410502946E-2</c:v>
                </c:pt>
                <c:pt idx="1394">
                  <c:v>2.5483241290839048E-2</c:v>
                </c:pt>
                <c:pt idx="1395">
                  <c:v>2.5490609996676288E-2</c:v>
                </c:pt>
                <c:pt idx="1396">
                  <c:v>2.547541217787536E-2</c:v>
                </c:pt>
                <c:pt idx="1397">
                  <c:v>2.5496597162230048E-2</c:v>
                </c:pt>
                <c:pt idx="1398">
                  <c:v>2.5504426657112538E-2</c:v>
                </c:pt>
                <c:pt idx="1399">
                  <c:v>2.5521928391373652E-2</c:v>
                </c:pt>
                <c:pt idx="1400">
                  <c:v>2.5521007229881092E-2</c:v>
                </c:pt>
                <c:pt idx="1401">
                  <c:v>2.5513177436079889E-2</c:v>
                </c:pt>
                <c:pt idx="1402">
                  <c:v>2.5515019727804053E-2</c:v>
                </c:pt>
                <c:pt idx="1403">
                  <c:v>2.5526534228143837E-2</c:v>
                </c:pt>
                <c:pt idx="1404">
                  <c:v>2.5510874582414418E-2</c:v>
                </c:pt>
                <c:pt idx="1405">
                  <c:v>2.5514559154140162E-2</c:v>
                </c:pt>
                <c:pt idx="1406">
                  <c:v>2.5525613056882106E-2</c:v>
                </c:pt>
                <c:pt idx="1407">
                  <c:v>2.5523310137275892E-2</c:v>
                </c:pt>
                <c:pt idx="1408">
                  <c:v>2.5519164912757554E-2</c:v>
                </c:pt>
                <c:pt idx="1409">
                  <c:v>2.5537127838091291E-2</c:v>
                </c:pt>
                <c:pt idx="1410">
                  <c:v>2.5515480301956137E-2</c:v>
                </c:pt>
                <c:pt idx="1411">
                  <c:v>2.5527915988700189E-2</c:v>
                </c:pt>
                <c:pt idx="1412">
                  <c:v>2.5507190041948208E-2</c:v>
                </c:pt>
                <c:pt idx="1413">
                  <c:v>2.5510874582414418E-2</c:v>
                </c:pt>
                <c:pt idx="1414">
                  <c:v>2.5520546649867509E-2</c:v>
                </c:pt>
                <c:pt idx="1415">
                  <c:v>2.5523310137275892E-2</c:v>
                </c:pt>
                <c:pt idx="1416">
                  <c:v>2.5525613056882106E-2</c:v>
                </c:pt>
                <c:pt idx="1417">
                  <c:v>2.5549564144719952E-2</c:v>
                </c:pt>
                <c:pt idx="1418">
                  <c:v>2.5541733836060402E-2</c:v>
                </c:pt>
                <c:pt idx="1419">
                  <c:v>2.5545418669607901E-2</c:v>
                </c:pt>
                <c:pt idx="1420">
                  <c:v>2.5545879275999661E-2</c:v>
                </c:pt>
                <c:pt idx="1421">
                  <c:v>2.553897023141697E-2</c:v>
                </c:pt>
                <c:pt idx="1422">
                  <c:v>2.5532521888971482E-2</c:v>
                </c:pt>
                <c:pt idx="1423">
                  <c:v>2.5545418669607901E-2</c:v>
                </c:pt>
                <c:pt idx="1424">
                  <c:v>2.5549103534420119E-2</c:v>
                </c:pt>
                <c:pt idx="1425">
                  <c:v>2.5568910218461499E-2</c:v>
                </c:pt>
                <c:pt idx="1426">
                  <c:v>2.5570752746621787E-2</c:v>
                </c:pt>
                <c:pt idx="1427">
                  <c:v>2.557535910122237E-2</c:v>
                </c:pt>
                <c:pt idx="1428">
                  <c:v>2.557489846356379E-2</c:v>
                </c:pt>
                <c:pt idx="1429">
                  <c:v>2.5570292113848828E-2</c:v>
                </c:pt>
                <c:pt idx="1430">
                  <c:v>2.5555552123074022E-2</c:v>
                </c:pt>
                <c:pt idx="1431">
                  <c:v>2.5550485366785187E-2</c:v>
                </c:pt>
                <c:pt idx="1432">
                  <c:v>2.5541733836060402E-2</c:v>
                </c:pt>
                <c:pt idx="1433">
                  <c:v>2.5566607069253892E-2</c:v>
                </c:pt>
                <c:pt idx="1434">
                  <c:v>2.5556473357840948E-2</c:v>
                </c:pt>
                <c:pt idx="1435">
                  <c:v>2.5555552123074022E-2</c:v>
                </c:pt>
                <c:pt idx="1436">
                  <c:v>2.5564764558681938E-2</c:v>
                </c:pt>
                <c:pt idx="1437">
                  <c:v>2.5566607069253892E-2</c:v>
                </c:pt>
                <c:pt idx="1438">
                  <c:v>2.5556012740213234E-2</c:v>
                </c:pt>
                <c:pt idx="1439">
                  <c:v>2.5564303932260269E-2</c:v>
                </c:pt>
                <c:pt idx="1440">
                  <c:v>2.5553709659402284E-2</c:v>
                </c:pt>
                <c:pt idx="1441">
                  <c:v>2.556061893847535E-2</c:v>
                </c:pt>
                <c:pt idx="1442">
                  <c:v>2.556522518559216E-2</c:v>
                </c:pt>
                <c:pt idx="1443">
                  <c:v>2.5583190016172846E-2</c:v>
                </c:pt>
                <c:pt idx="1444">
                  <c:v>2.5585493253324959E-2</c:v>
                </c:pt>
                <c:pt idx="1445">
                  <c:v>2.5584111309567777E-2</c:v>
                </c:pt>
                <c:pt idx="1446">
                  <c:v>2.5561540183990379E-2</c:v>
                </c:pt>
                <c:pt idx="1447">
                  <c:v>2.557489846356379E-2</c:v>
                </c:pt>
                <c:pt idx="1448">
                  <c:v>2.5572595282599135E-2</c:v>
                </c:pt>
                <c:pt idx="1449">
                  <c:v>2.5567067698118312E-2</c:v>
                </c:pt>
                <c:pt idx="1450">
                  <c:v>2.5567528327471271E-2</c:v>
                </c:pt>
                <c:pt idx="1451">
                  <c:v>2.5578583578513187E-2</c:v>
                </c:pt>
                <c:pt idx="1452">
                  <c:v>2.5562922055926841E-2</c:v>
                </c:pt>
                <c:pt idx="1453">
                  <c:v>2.5579044220080435E-2</c:v>
                </c:pt>
                <c:pt idx="1454">
                  <c:v>2.5568910218461499E-2</c:v>
                </c:pt>
                <c:pt idx="1455">
                  <c:v>2.5579504862136341E-2</c:v>
                </c:pt>
                <c:pt idx="1456">
                  <c:v>2.5572595282599135E-2</c:v>
                </c:pt>
                <c:pt idx="1457">
                  <c:v>2.558272937020813E-2</c:v>
                </c:pt>
                <c:pt idx="1458">
                  <c:v>2.5580886791235533E-2</c:v>
                </c:pt>
                <c:pt idx="1459">
                  <c:v>2.5600694924888583E-2</c:v>
                </c:pt>
                <c:pt idx="1460">
                  <c:v>2.5587796502692044E-2</c:v>
                </c:pt>
                <c:pt idx="1461">
                  <c:v>2.5608986970023239E-2</c:v>
                </c:pt>
                <c:pt idx="1462">
                  <c:v>2.5604840927665819E-2</c:v>
                </c:pt>
                <c:pt idx="1463">
                  <c:v>2.5614515088070524E-2</c:v>
                </c:pt>
                <c:pt idx="1464">
                  <c:v>2.5600694924888583E-2</c:v>
                </c:pt>
                <c:pt idx="1465">
                  <c:v>2.5619121906863079E-2</c:v>
                </c:pt>
                <c:pt idx="1466">
                  <c:v>2.5607144279644549E-2</c:v>
                </c:pt>
                <c:pt idx="1467">
                  <c:v>2.5597009622314058E-2</c:v>
                </c:pt>
                <c:pt idx="1468">
                  <c:v>2.5594706324085247E-2</c:v>
                </c:pt>
                <c:pt idx="1469">
                  <c:v>2.5610368992938039E-2</c:v>
                </c:pt>
                <c:pt idx="1470">
                  <c:v>2.5597470283425617E-2</c:v>
                </c:pt>
                <c:pt idx="1471">
                  <c:v>2.5588257154031287E-2</c:v>
                </c:pt>
                <c:pt idx="1472">
                  <c:v>2.5580426147713848E-2</c:v>
                </c:pt>
                <c:pt idx="1473">
                  <c:v>2.5599312932758411E-2</c:v>
                </c:pt>
                <c:pt idx="1474">
                  <c:v>2.5589639110980708E-2</c:v>
                </c:pt>
                <c:pt idx="1475">
                  <c:v>2.5589178458175817E-2</c:v>
                </c:pt>
                <c:pt idx="1476">
                  <c:v>2.5580886791235533E-2</c:v>
                </c:pt>
                <c:pt idx="1477">
                  <c:v>2.5597009622314058E-2</c:v>
                </c:pt>
                <c:pt idx="1478">
                  <c:v>2.5592403038072108E-2</c:v>
                </c:pt>
                <c:pt idx="1479">
                  <c:v>2.5597930945025812E-2</c:v>
                </c:pt>
                <c:pt idx="1480">
                  <c:v>2.5621425334584738E-2</c:v>
                </c:pt>
                <c:pt idx="1481">
                  <c:v>2.5614515088070524E-2</c:v>
                </c:pt>
                <c:pt idx="1482">
                  <c:v>2.5600234260356566E-2</c:v>
                </c:pt>
                <c:pt idx="1483">
                  <c:v>2.5600234260356566E-2</c:v>
                </c:pt>
                <c:pt idx="1484">
                  <c:v>2.5610829668220422E-2</c:v>
                </c:pt>
                <c:pt idx="1485">
                  <c:v>2.5629257080223192E-2</c:v>
                </c:pt>
                <c:pt idx="1486">
                  <c:v>2.5614515088070524E-2</c:v>
                </c:pt>
                <c:pt idx="1487">
                  <c:v>2.5623728774523673E-2</c:v>
                </c:pt>
                <c:pt idx="1488">
                  <c:v>2.5606222937386982E-2</c:v>
                </c:pt>
                <c:pt idx="1489">
                  <c:v>2.5624650153919872E-2</c:v>
                </c:pt>
                <c:pt idx="1490">
                  <c:v>2.5605301597084212E-2</c:v>
                </c:pt>
                <c:pt idx="1491">
                  <c:v>2.5606222937386982E-2</c:v>
                </c:pt>
                <c:pt idx="1492">
                  <c:v>2.5629717775541287E-2</c:v>
                </c:pt>
                <c:pt idx="1493">
                  <c:v>2.5620503962030087E-2</c:v>
                </c:pt>
                <c:pt idx="1494">
                  <c:v>2.5631560561700944E-2</c:v>
                </c:pt>
                <c:pt idx="1495">
                  <c:v>2.5638010374836998E-2</c:v>
                </c:pt>
                <c:pt idx="1496">
                  <c:v>2.5659203292447572E-2</c:v>
                </c:pt>
                <c:pt idx="1497">
                  <c:v>2.5653674605540279E-2</c:v>
                </c:pt>
                <c:pt idx="1498">
                  <c:v>2.5646763845878801E-2</c:v>
                </c:pt>
                <c:pt idx="1499">
                  <c:v>2.5675789775472396E-2</c:v>
                </c:pt>
                <c:pt idx="1500">
                  <c:v>2.5663349853816648E-2</c:v>
                </c:pt>
                <c:pt idx="1501">
                  <c:v>2.5673946801631462E-2</c:v>
                </c:pt>
                <c:pt idx="1502">
                  <c:v>2.5671643095328291E-2</c:v>
                </c:pt>
                <c:pt idx="1503">
                  <c:v>2.5657360388991649E-2</c:v>
                </c:pt>
                <c:pt idx="1504">
                  <c:v>2.5675329031278865E-2</c:v>
                </c:pt>
                <c:pt idx="1505">
                  <c:v>2.5675789775472396E-2</c:v>
                </c:pt>
                <c:pt idx="1506">
                  <c:v>2.5679014998513092E-2</c:v>
                </c:pt>
                <c:pt idx="1507">
                  <c:v>2.5667496454776593E-2</c:v>
                </c:pt>
                <c:pt idx="1508">
                  <c:v>2.5670721616228492E-2</c:v>
                </c:pt>
                <c:pt idx="1509">
                  <c:v>2.5665653516128775E-2</c:v>
                </c:pt>
                <c:pt idx="1510">
                  <c:v>2.5664271317275191E-2</c:v>
                </c:pt>
                <c:pt idx="1511">
                  <c:v>2.5659203292447572E-2</c:v>
                </c:pt>
                <c:pt idx="1512">
                  <c:v>2.5654596048470455E-2</c:v>
                </c:pt>
                <c:pt idx="1513">
                  <c:v>2.5677632757134243E-2</c:v>
                </c:pt>
                <c:pt idx="1514">
                  <c:v>2.5662889122820446E-2</c:v>
                </c:pt>
                <c:pt idx="1515">
                  <c:v>2.5658281839742027E-2</c:v>
                </c:pt>
                <c:pt idx="1516">
                  <c:v>2.5677632757134243E-2</c:v>
                </c:pt>
                <c:pt idx="1517">
                  <c:v>2.5681318743920909E-2</c:v>
                </c:pt>
                <c:pt idx="1518">
                  <c:v>2.5667957190660479E-2</c:v>
                </c:pt>
                <c:pt idx="1519">
                  <c:v>2.5687769296075625E-2</c:v>
                </c:pt>
                <c:pt idx="1520">
                  <c:v>2.5693298417037439E-2</c:v>
                </c:pt>
                <c:pt idx="1521">
                  <c:v>2.5705739196580993E-2</c:v>
                </c:pt>
                <c:pt idx="1522">
                  <c:v>2.5706199973037778E-2</c:v>
                </c:pt>
                <c:pt idx="1523">
                  <c:v>2.5709425421924205E-2</c:v>
                </c:pt>
                <c:pt idx="1524">
                  <c:v>2.5703435321630008E-2</c:v>
                </c:pt>
                <c:pt idx="1525">
                  <c:v>2.5710346983148592E-2</c:v>
                </c:pt>
                <c:pt idx="1526">
                  <c:v>2.5711729328652098E-2</c:v>
                </c:pt>
                <c:pt idx="1527">
                  <c:v>2.5719101912315249E-2</c:v>
                </c:pt>
                <c:pt idx="1528">
                  <c:v>2.5738455539925601E-2</c:v>
                </c:pt>
                <c:pt idx="1529">
                  <c:v>2.5736151491412586E-2</c:v>
                </c:pt>
                <c:pt idx="1530">
                  <c:v>2.5719101912315249E-2</c:v>
                </c:pt>
                <c:pt idx="1531">
                  <c:v>2.5734769068172153E-2</c:v>
                </c:pt>
                <c:pt idx="1532">
                  <c:v>2.5736612300137289E-2</c:v>
                </c:pt>
                <c:pt idx="1533">
                  <c:v>2.5727857017975808E-2</c:v>
                </c:pt>
                <c:pt idx="1534">
                  <c:v>2.5737994729245168E-2</c:v>
                </c:pt>
                <c:pt idx="1535">
                  <c:v>2.5737994729245168E-2</c:v>
                </c:pt>
                <c:pt idx="1536">
                  <c:v>2.5734769068172153E-2</c:v>
                </c:pt>
                <c:pt idx="1537">
                  <c:v>2.576564423554473E-2</c:v>
                </c:pt>
                <c:pt idx="1538">
                  <c:v>2.5763800880358442E-2</c:v>
                </c:pt>
                <c:pt idx="1539">
                  <c:v>2.5753662566686712E-2</c:v>
                </c:pt>
                <c:pt idx="1540">
                  <c:v>2.5771174348048782E-2</c:v>
                </c:pt>
                <c:pt idx="1541">
                  <c:v>2.5766105075563893E-2</c:v>
                </c:pt>
                <c:pt idx="1542">
                  <c:v>2.5771174348048782E-2</c:v>
                </c:pt>
                <c:pt idx="1543">
                  <c:v>2.5791452029716652E-2</c:v>
                </c:pt>
                <c:pt idx="1544">
                  <c:v>2.5784999937395425E-2</c:v>
                </c:pt>
                <c:pt idx="1545">
                  <c:v>2.5782695641939472E-2</c:v>
                </c:pt>
                <c:pt idx="1546">
                  <c:v>2.5793756371633243E-2</c:v>
                </c:pt>
                <c:pt idx="1547">
                  <c:v>2.5779930503530755E-2</c:v>
                </c:pt>
                <c:pt idx="1548">
                  <c:v>2.5805278264620569E-2</c:v>
                </c:pt>
                <c:pt idx="1549">
                  <c:v>2.5800208594046643E-2</c:v>
                </c:pt>
                <c:pt idx="1550">
                  <c:v>2.5801591225606716E-2</c:v>
                </c:pt>
                <c:pt idx="1551">
                  <c:v>2.5796521598072539E-2</c:v>
                </c:pt>
                <c:pt idx="1552">
                  <c:v>2.5810808881832802E-2</c:v>
                </c:pt>
                <c:pt idx="1553">
                  <c:v>2.5808504449434992E-2</c:v>
                </c:pt>
                <c:pt idx="1554">
                  <c:v>2.5801130347930891E-2</c:v>
                </c:pt>
                <c:pt idx="1555">
                  <c:v>2.5799747717838079E-2</c:v>
                </c:pt>
                <c:pt idx="1556">
                  <c:v>2.579559985396981E-2</c:v>
                </c:pt>
                <c:pt idx="1557">
                  <c:v>2.5787304245077802E-2</c:v>
                </c:pt>
                <c:pt idx="1558">
                  <c:v>2.5791452029716652E-2</c:v>
                </c:pt>
                <c:pt idx="1559">
                  <c:v>2.5790530296373491E-2</c:v>
                </c:pt>
                <c:pt idx="1560">
                  <c:v>2.5788225971574211E-2</c:v>
                </c:pt>
                <c:pt idx="1561">
                  <c:v>2.5787304245077802E-2</c:v>
                </c:pt>
                <c:pt idx="1562">
                  <c:v>2.5778087087705719E-2</c:v>
                </c:pt>
                <c:pt idx="1563">
                  <c:v>2.5761957532996187E-2</c:v>
                </c:pt>
                <c:pt idx="1564">
                  <c:v>2.5787304245077802E-2</c:v>
                </c:pt>
                <c:pt idx="1565">
                  <c:v>2.5784539077326231E-2</c:v>
                </c:pt>
                <c:pt idx="1566">
                  <c:v>2.5790530296373491E-2</c:v>
                </c:pt>
                <c:pt idx="1567">
                  <c:v>2.5779469648840848E-2</c:v>
                </c:pt>
                <c:pt idx="1568">
                  <c:v>2.5782695641939472E-2</c:v>
                </c:pt>
                <c:pt idx="1569">
                  <c:v>2.5792373765016155E-2</c:v>
                </c:pt>
                <c:pt idx="1570">
                  <c:v>2.579421724148382E-2</c:v>
                </c:pt>
                <c:pt idx="1571">
                  <c:v>2.5780852214377401E-2</c:v>
                </c:pt>
                <c:pt idx="1572">
                  <c:v>2.5791912897121912E-2</c:v>
                </c:pt>
                <c:pt idx="1573">
                  <c:v>2.5802052103771705E-2</c:v>
                </c:pt>
                <c:pt idx="1574">
                  <c:v>2.580389562132224E-2</c:v>
                </c:pt>
                <c:pt idx="1575">
                  <c:v>2.579606072577666E-2</c:v>
                </c:pt>
                <c:pt idx="1576">
                  <c:v>2.5810808881832802E-2</c:v>
                </c:pt>
                <c:pt idx="1577">
                  <c:v>2.5802973861568702E-2</c:v>
                </c:pt>
                <c:pt idx="1578">
                  <c:v>2.5810347994375177E-2</c:v>
                </c:pt>
                <c:pt idx="1579">
                  <c:v>2.5811269769779838E-2</c:v>
                </c:pt>
                <c:pt idx="1580">
                  <c:v>2.5809887107406448E-2</c:v>
                </c:pt>
                <c:pt idx="1581">
                  <c:v>2.5823253028079515E-2</c:v>
                </c:pt>
                <c:pt idx="1582">
                  <c:v>2.5818644043449471E-2</c:v>
                </c:pt>
                <c:pt idx="1583">
                  <c:v>2.5814495999102988E-2</c:v>
                </c:pt>
                <c:pt idx="1584">
                  <c:v>2.5820487631431827E-2</c:v>
                </c:pt>
                <c:pt idx="1585">
                  <c:v>2.5809426220926811E-2</c:v>
                </c:pt>
                <c:pt idx="1586">
                  <c:v>2.5802973861568702E-2</c:v>
                </c:pt>
                <c:pt idx="1587">
                  <c:v>2.5799286842118577E-2</c:v>
                </c:pt>
                <c:pt idx="1588">
                  <c:v>2.5800669470744251E-2</c:v>
                </c:pt>
                <c:pt idx="1589">
                  <c:v>2.5800669470744251E-2</c:v>
                </c:pt>
                <c:pt idx="1590">
                  <c:v>2.577854794092841E-2</c:v>
                </c:pt>
                <c:pt idx="1591">
                  <c:v>2.5708043083753889E-2</c:v>
                </c:pt>
                <c:pt idx="1592">
                  <c:v>2.5683161749045672E-2</c:v>
                </c:pt>
                <c:pt idx="1593">
                  <c:v>2.5710346983148592E-2</c:v>
                </c:pt>
                <c:pt idx="1594">
                  <c:v>2.5755045050069491E-2</c:v>
                </c:pt>
                <c:pt idx="1595">
                  <c:v>2.5809887107406448E-2</c:v>
                </c:pt>
                <c:pt idx="1596">
                  <c:v>2.6007652533607283E-2</c:v>
                </c:pt>
                <c:pt idx="1597">
                  <c:v>2.5988747982550457E-2</c:v>
                </c:pt>
                <c:pt idx="1598">
                  <c:v>2.5989670136681228E-2</c:v>
                </c:pt>
                <c:pt idx="1599">
                  <c:v>2.5958317994645277E-2</c:v>
                </c:pt>
                <c:pt idx="1600">
                  <c:v>2.5981831888981458E-2</c:v>
                </c:pt>
                <c:pt idx="1601">
                  <c:v>2.5979526548933339E-2</c:v>
                </c:pt>
                <c:pt idx="1602">
                  <c:v>2.5970305311111934E-2</c:v>
                </c:pt>
                <c:pt idx="1603">
                  <c:v>2.5966616870804329E-2</c:v>
                </c:pt>
                <c:pt idx="1604">
                  <c:v>2.6013185728615711E-2</c:v>
                </c:pt>
                <c:pt idx="1605">
                  <c:v>2.6038547107788735E-2</c:v>
                </c:pt>
                <c:pt idx="1606">
                  <c:v>2.6004424869074411E-2</c:v>
                </c:pt>
                <c:pt idx="1607">
                  <c:v>2.5954629656143428E-2</c:v>
                </c:pt>
                <c:pt idx="1608">
                  <c:v>2.5909911044091988E-2</c:v>
                </c:pt>
                <c:pt idx="1609">
                  <c:v>2.5720945077787011E-2</c:v>
                </c:pt>
                <c:pt idx="1610">
                  <c:v>2.5722327457024397E-2</c:v>
                </c:pt>
                <c:pt idx="1611">
                  <c:v>2.5714954818604509E-2</c:v>
                </c:pt>
                <c:pt idx="1612">
                  <c:v>2.5732004234892383E-2</c:v>
                </c:pt>
                <c:pt idx="1613">
                  <c:v>2.5721405870377224E-2</c:v>
                </c:pt>
                <c:pt idx="1614">
                  <c:v>2.5720945077787011E-2</c:v>
                </c:pt>
                <c:pt idx="1615">
                  <c:v>2.5718641122169587E-2</c:v>
                </c:pt>
                <c:pt idx="1616">
                  <c:v>2.5732925844030006E-2</c:v>
                </c:pt>
                <c:pt idx="1617">
                  <c:v>2.5731082627710799E-2</c:v>
                </c:pt>
                <c:pt idx="1618">
                  <c:v>2.5737533919053618E-2</c:v>
                </c:pt>
                <c:pt idx="1619">
                  <c:v>2.5733847455123339E-2</c:v>
                </c:pt>
                <c:pt idx="1620">
                  <c:v>2.5733386649332082E-2</c:v>
                </c:pt>
                <c:pt idx="1621">
                  <c:v>2.5728778618312579E-2</c:v>
                </c:pt>
                <c:pt idx="1622">
                  <c:v>2.5730161022484602E-2</c:v>
                </c:pt>
                <c:pt idx="1623">
                  <c:v>2.5744446123266401E-2</c:v>
                </c:pt>
                <c:pt idx="1624">
                  <c:v>2.5753201739870425E-2</c:v>
                </c:pt>
                <c:pt idx="1625">
                  <c:v>2.5757349198820247E-2</c:v>
                </c:pt>
                <c:pt idx="1626">
                  <c:v>2.5748593498601497E-2</c:v>
                </c:pt>
                <c:pt idx="1627">
                  <c:v>2.5764261718421558E-2</c:v>
                </c:pt>
                <c:pt idx="1628">
                  <c:v>2.5767487598555208E-2</c:v>
                </c:pt>
                <c:pt idx="1629">
                  <c:v>2.5756888368092028E-2</c:v>
                </c:pt>
                <c:pt idx="1630">
                  <c:v>2.5762879205699311E-2</c:v>
                </c:pt>
                <c:pt idx="1631">
                  <c:v>2.577209604031239E-2</c:v>
                </c:pt>
                <c:pt idx="1632">
                  <c:v>2.5790069430435467E-2</c:v>
                </c:pt>
                <c:pt idx="1633">
                  <c:v>2.5808043564422862E-2</c:v>
                </c:pt>
                <c:pt idx="1634">
                  <c:v>2.5803434741200813E-2</c:v>
                </c:pt>
                <c:pt idx="1635">
                  <c:v>2.5802052103771705E-2</c:v>
                </c:pt>
                <c:pt idx="1636">
                  <c:v>2.5816800463293283E-2</c:v>
                </c:pt>
                <c:pt idx="1637">
                  <c:v>2.5820487631431827E-2</c:v>
                </c:pt>
                <c:pt idx="1638">
                  <c:v>2.5820487631431827E-2</c:v>
                </c:pt>
                <c:pt idx="1639">
                  <c:v>2.584168945574666E-2</c:v>
                </c:pt>
                <c:pt idx="1640">
                  <c:v>2.5837080275455688E-2</c:v>
                </c:pt>
                <c:pt idx="1641">
                  <c:v>2.5843072219373008E-2</c:v>
                </c:pt>
                <c:pt idx="1642">
                  <c:v>2.5861048547164582E-2</c:v>
                </c:pt>
                <c:pt idx="1643">
                  <c:v>2.5854134486880252E-2</c:v>
                </c:pt>
                <c:pt idx="1644">
                  <c:v>2.5847681463257412E-2</c:v>
                </c:pt>
                <c:pt idx="1645">
                  <c:v>2.583016659673781E-2</c:v>
                </c:pt>
                <c:pt idx="1646">
                  <c:v>2.5824635733006453E-2</c:v>
                </c:pt>
                <c:pt idx="1647">
                  <c:v>2.5835236617036076E-2</c:v>
                </c:pt>
                <c:pt idx="1648">
                  <c:v>2.5833853878357571E-2</c:v>
                </c:pt>
                <c:pt idx="1649">
                  <c:v>2.5836158445267453E-2</c:v>
                </c:pt>
                <c:pt idx="1650">
                  <c:v>2.5846298684955679E-2</c:v>
                </c:pt>
                <c:pt idx="1651">
                  <c:v>2.5853673553441734E-2</c:v>
                </c:pt>
                <c:pt idx="1652">
                  <c:v>2.5836158445267453E-2</c:v>
                </c:pt>
                <c:pt idx="1653">
                  <c:v>2.5845376835200409E-2</c:v>
                </c:pt>
                <c:pt idx="1654">
                  <c:v>2.5855517290131282E-2</c:v>
                </c:pt>
                <c:pt idx="1655">
                  <c:v>2.5842150376466238E-2</c:v>
                </c:pt>
                <c:pt idx="1656">
                  <c:v>2.5855978225526755E-2</c:v>
                </c:pt>
                <c:pt idx="1657">
                  <c:v>2.585321262049245E-2</c:v>
                </c:pt>
                <c:pt idx="1658">
                  <c:v>2.5867501769408479E-2</c:v>
                </c:pt>
                <c:pt idx="1659">
                  <c:v>2.5866579874645676E-2</c:v>
                </c:pt>
                <c:pt idx="1660">
                  <c:v>2.5866118927998193E-2</c:v>
                </c:pt>
                <c:pt idx="1661">
                  <c:v>2.5868884615221951E-2</c:v>
                </c:pt>
                <c:pt idx="1662">
                  <c:v>2.5849064245961978E-2</c:v>
                </c:pt>
                <c:pt idx="1663">
                  <c:v>2.5867501769408479E-2</c:v>
                </c:pt>
                <c:pt idx="1664">
                  <c:v>2.5855978225526755E-2</c:v>
                </c:pt>
                <c:pt idx="1665">
                  <c:v>2.5854134486880252E-2</c:v>
                </c:pt>
                <c:pt idx="1666">
                  <c:v>2.5864275146300377E-2</c:v>
                </c:pt>
                <c:pt idx="1667">
                  <c:v>2.5863814202098913E-2</c:v>
                </c:pt>
                <c:pt idx="1668">
                  <c:v>2.5861970430185757E-2</c:v>
                </c:pt>
                <c:pt idx="1669">
                  <c:v>2.5874876997961593E-2</c:v>
                </c:pt>
                <c:pt idx="1670">
                  <c:v>2.5866118927998193E-2</c:v>
                </c:pt>
                <c:pt idx="1671">
                  <c:v>2.5857361034648182E-2</c:v>
                </c:pt>
                <c:pt idx="1672">
                  <c:v>2.5869806514877167E-2</c:v>
                </c:pt>
                <c:pt idx="1673">
                  <c:v>2.5868884615221951E-2</c:v>
                </c:pt>
                <c:pt idx="1674">
                  <c:v>2.5858743848172654E-2</c:v>
                </c:pt>
                <c:pt idx="1675">
                  <c:v>2.5874876997961593E-2</c:v>
                </c:pt>
                <c:pt idx="1676">
                  <c:v>2.5857821972000442E-2</c:v>
                </c:pt>
                <c:pt idx="1677">
                  <c:v>2.5880408501570799E-2</c:v>
                </c:pt>
                <c:pt idx="1678">
                  <c:v>2.5878103699838152E-2</c:v>
                </c:pt>
                <c:pt idx="1679">
                  <c:v>2.5874876997961593E-2</c:v>
                </c:pt>
                <c:pt idx="1680">
                  <c:v>2.5865197036170857E-2</c:v>
                </c:pt>
                <c:pt idx="1681">
                  <c:v>2.5872111272576857E-2</c:v>
                </c:pt>
                <c:pt idx="1682">
                  <c:v>2.585321262049245E-2</c:v>
                </c:pt>
                <c:pt idx="1683">
                  <c:v>2.587257222558452E-2</c:v>
                </c:pt>
                <c:pt idx="1684">
                  <c:v>2.5867962717523858E-2</c:v>
                </c:pt>
                <c:pt idx="1685">
                  <c:v>2.5879025619063564E-2</c:v>
                </c:pt>
                <c:pt idx="1686">
                  <c:v>2.5874876997961593E-2</c:v>
                </c:pt>
                <c:pt idx="1687">
                  <c:v>2.5881330425688732E-2</c:v>
                </c:pt>
                <c:pt idx="1688">
                  <c:v>2.5868884615221951E-2</c:v>
                </c:pt>
                <c:pt idx="1689">
                  <c:v>2.5881791388481411E-2</c:v>
                </c:pt>
                <c:pt idx="1690">
                  <c:v>2.5878564659206186E-2</c:v>
                </c:pt>
                <c:pt idx="1691">
                  <c:v>2.5889627830818752E-2</c:v>
                </c:pt>
                <c:pt idx="1692">
                  <c:v>2.5889627830818752E-2</c:v>
                </c:pt>
                <c:pt idx="1693">
                  <c:v>2.5893315617317704E-2</c:v>
                </c:pt>
                <c:pt idx="1694">
                  <c:v>2.5888244918955017E-2</c:v>
                </c:pt>
                <c:pt idx="1695">
                  <c:v>2.5899769319042382E-2</c:v>
                </c:pt>
                <c:pt idx="1696">
                  <c:v>2.5895159522310189E-2</c:v>
                </c:pt>
                <c:pt idx="1697">
                  <c:v>2.5894698545328002E-2</c:v>
                </c:pt>
                <c:pt idx="1698">
                  <c:v>2.5889166859708216E-2</c:v>
                </c:pt>
                <c:pt idx="1699">
                  <c:v>2.5890549774507783E-2</c:v>
                </c:pt>
                <c:pt idx="1700">
                  <c:v>2.5897464414559947E-2</c:v>
                </c:pt>
                <c:pt idx="1701">
                  <c:v>2.5897464414559947E-2</c:v>
                </c:pt>
                <c:pt idx="1702">
                  <c:v>2.5885479108437894E-2</c:v>
                </c:pt>
                <c:pt idx="1703">
                  <c:v>2.5889166859708216E-2</c:v>
                </c:pt>
                <c:pt idx="1704">
                  <c:v>2.5899769319042382E-2</c:v>
                </c:pt>
                <c:pt idx="1705">
                  <c:v>2.5921436019131789E-2</c:v>
                </c:pt>
                <c:pt idx="1706">
                  <c:v>2.5916825992414898E-2</c:v>
                </c:pt>
                <c:pt idx="1707">
                  <c:v>2.5919130999656401E-2</c:v>
                </c:pt>
                <c:pt idx="1708">
                  <c:v>2.5928351150962228E-2</c:v>
                </c:pt>
                <c:pt idx="1709">
                  <c:v>2.5932961300020752E-2</c:v>
                </c:pt>
                <c:pt idx="1710">
                  <c:v>2.5935727412946336E-2</c:v>
                </c:pt>
                <c:pt idx="1711">
                  <c:v>2.5950941348965396E-2</c:v>
                </c:pt>
                <c:pt idx="1712">
                  <c:v>2.5936188433480008E-2</c:v>
                </c:pt>
                <c:pt idx="1713">
                  <c:v>2.5935727412946336E-2</c:v>
                </c:pt>
                <c:pt idx="1714">
                  <c:v>2.5949558241849191E-2</c:v>
                </c:pt>
                <c:pt idx="1715">
                  <c:v>2.5970766368352948E-2</c:v>
                </c:pt>
                <c:pt idx="1716">
                  <c:v>2.5964311611519648E-2</c:v>
                </c:pt>
                <c:pt idx="1717">
                  <c:v>2.5950941348965396E-2</c:v>
                </c:pt>
                <c:pt idx="1718">
                  <c:v>2.5949558241849191E-2</c:v>
                </c:pt>
                <c:pt idx="1719">
                  <c:v>2.5961084269078061E-2</c:v>
                </c:pt>
                <c:pt idx="1720">
                  <c:v>2.5960162175642683E-2</c:v>
                </c:pt>
                <c:pt idx="1721">
                  <c:v>2.5948175139137778E-2</c:v>
                </c:pt>
                <c:pt idx="1722">
                  <c:v>2.5945408946929288E-2</c:v>
                </c:pt>
                <c:pt idx="1723">
                  <c:v>2.5945869977740482E-2</c:v>
                </c:pt>
                <c:pt idx="1724">
                  <c:v>2.5936188433480008E-2</c:v>
                </c:pt>
                <c:pt idx="1725">
                  <c:v>2.5950941348965396E-2</c:v>
                </c:pt>
                <c:pt idx="1726">
                  <c:v>2.5958317994645277E-2</c:v>
                </c:pt>
                <c:pt idx="1727">
                  <c:v>2.5946792040831074E-2</c:v>
                </c:pt>
                <c:pt idx="1728">
                  <c:v>2.5944486886775042E-2</c:v>
                </c:pt>
                <c:pt idx="1729">
                  <c:v>2.5956473821478799E-2</c:v>
                </c:pt>
                <c:pt idx="1730">
                  <c:v>2.5938954566960007E-2</c:v>
                </c:pt>
                <c:pt idx="1731">
                  <c:v>2.5946792040831074E-2</c:v>
                </c:pt>
                <c:pt idx="1732">
                  <c:v>2.5928351150962228E-2</c:v>
                </c:pt>
                <c:pt idx="1733">
                  <c:v>2.5951863422823521E-2</c:v>
                </c:pt>
                <c:pt idx="1734">
                  <c:v>2.5957395907083215E-2</c:v>
                </c:pt>
                <c:pt idx="1735">
                  <c:v>2.5974454843902234E-2</c:v>
                </c:pt>
                <c:pt idx="1736">
                  <c:v>2.5959240084165204E-2</c:v>
                </c:pt>
                <c:pt idx="1737">
                  <c:v>2.5968000032248625E-2</c:v>
                </c:pt>
                <c:pt idx="1738">
                  <c:v>2.597676015702869E-2</c:v>
                </c:pt>
                <c:pt idx="1739">
                  <c:v>2.5970305311111934E-2</c:v>
                </c:pt>
                <c:pt idx="1740">
                  <c:v>2.5974915905548651E-2</c:v>
                </c:pt>
                <c:pt idx="1741">
                  <c:v>2.5963389511231942E-2</c:v>
                </c:pt>
                <c:pt idx="1742">
                  <c:v>2.5954168616033252E-2</c:v>
                </c:pt>
                <c:pt idx="1743">
                  <c:v>2.5978143350778291E-2</c:v>
                </c:pt>
                <c:pt idx="1744">
                  <c:v>2.5961545316530003E-2</c:v>
                </c:pt>
                <c:pt idx="1745">
                  <c:v>2.5962928461822278E-2</c:v>
                </c:pt>
                <c:pt idx="1746">
                  <c:v>2.5949558241849191E-2</c:v>
                </c:pt>
                <c:pt idx="1747">
                  <c:v>2.5958317994645277E-2</c:v>
                </c:pt>
                <c:pt idx="1748">
                  <c:v>2.5949097207122632E-2</c:v>
                </c:pt>
                <c:pt idx="1749">
                  <c:v>2.5953707576412476E-2</c:v>
                </c:pt>
                <c:pt idx="1750">
                  <c:v>2.5962467412901983E-2</c:v>
                </c:pt>
                <c:pt idx="1751">
                  <c:v>2.5966155817968541E-2</c:v>
                </c:pt>
                <c:pt idx="1752">
                  <c:v>2.5965694765622081E-2</c:v>
                </c:pt>
                <c:pt idx="1753">
                  <c:v>2.5983676169830806E-2</c:v>
                </c:pt>
                <c:pt idx="1754">
                  <c:v>2.5990592292770048E-2</c:v>
                </c:pt>
                <c:pt idx="1755">
                  <c:v>2.5994280936706131E-2</c:v>
                </c:pt>
                <c:pt idx="1756">
                  <c:v>2.5992897691558742E-2</c:v>
                </c:pt>
                <c:pt idx="1757">
                  <c:v>2.6020102321513253E-2</c:v>
                </c:pt>
                <c:pt idx="1758">
                  <c:v>2.6035780339907472E-2</c:v>
                </c:pt>
                <c:pt idx="1759">
                  <c:v>2.6039930498339321E-2</c:v>
                </c:pt>
                <c:pt idx="1760">
                  <c:v>2.6013185728615711E-2</c:v>
                </c:pt>
                <c:pt idx="1761">
                  <c:v>2.6021946764889878E-2</c:v>
                </c:pt>
                <c:pt idx="1762">
                  <c:v>2.6034858087864245E-2</c:v>
                </c:pt>
                <c:pt idx="1763">
                  <c:v>2.6034396962576849E-2</c:v>
                </c:pt>
                <c:pt idx="1764">
                  <c:v>2.6045464104607754E-2</c:v>
                </c:pt>
                <c:pt idx="1765">
                  <c:v>2.6033935837779229E-2</c:v>
                </c:pt>
                <c:pt idx="1766">
                  <c:v>2.6035319213641123E-2</c:v>
                </c:pt>
                <c:pt idx="1767">
                  <c:v>2.6033474713471061E-2</c:v>
                </c:pt>
                <c:pt idx="1768">
                  <c:v>2.6035780339907472E-2</c:v>
                </c:pt>
                <c:pt idx="1769">
                  <c:v>2.6047769794695842E-2</c:v>
                </c:pt>
                <c:pt idx="1770">
                  <c:v>2.6043158426760808E-2</c:v>
                </c:pt>
                <c:pt idx="1771">
                  <c:v>2.6048692074158612E-2</c:v>
                </c:pt>
                <c:pt idx="1772">
                  <c:v>2.6039930498339321E-2</c:v>
                </c:pt>
                <c:pt idx="1773">
                  <c:v>2.6047769794695842E-2</c:v>
                </c:pt>
                <c:pt idx="1774">
                  <c:v>2.6049153214624549E-2</c:v>
                </c:pt>
                <c:pt idx="1775">
                  <c:v>2.60417750259281E-2</c:v>
                </c:pt>
                <c:pt idx="1776">
                  <c:v>2.6033013589652699E-2</c:v>
                </c:pt>
                <c:pt idx="1777">
                  <c:v>2.6045002968059231E-2</c:v>
                </c:pt>
                <c:pt idx="1778">
                  <c:v>2.6025174559648014E-2</c:v>
                </c:pt>
                <c:pt idx="1779">
                  <c:v>2.6019180102762402E-2</c:v>
                </c:pt>
                <c:pt idx="1780">
                  <c:v>2.6019180102762402E-2</c:v>
                </c:pt>
                <c:pt idx="1781">
                  <c:v>2.600811363049868E-2</c:v>
                </c:pt>
                <c:pt idx="1782">
                  <c:v>2.6002119409094613E-2</c:v>
                </c:pt>
                <c:pt idx="1783">
                  <c:v>2.6007652533607283E-2</c:v>
                </c:pt>
                <c:pt idx="1784">
                  <c:v>2.6000736138981049E-2</c:v>
                </c:pt>
                <c:pt idx="1785">
                  <c:v>2.5997969611971719E-2</c:v>
                </c:pt>
                <c:pt idx="1786">
                  <c:v>2.6017335671135806E-2</c:v>
                </c:pt>
                <c:pt idx="1787">
                  <c:v>2.6021024542222312E-2</c:v>
                </c:pt>
                <c:pt idx="1788">
                  <c:v>2.6029324616730642E-2</c:v>
                </c:pt>
                <c:pt idx="1789">
                  <c:v>2.6040391629502033E-2</c:v>
                </c:pt>
                <c:pt idx="1790">
                  <c:v>2.6039008237482592E-2</c:v>
                </c:pt>
                <c:pt idx="1791">
                  <c:v>2.6044080696430591E-2</c:v>
                </c:pt>
                <c:pt idx="1792">
                  <c:v>2.6043158426760808E-2</c:v>
                </c:pt>
                <c:pt idx="1793">
                  <c:v>2.6029324616730642E-2</c:v>
                </c:pt>
                <c:pt idx="1794">
                  <c:v>2.6046847517191839E-2</c:v>
                </c:pt>
                <c:pt idx="1795">
                  <c:v>2.605007549702516E-2</c:v>
                </c:pt>
                <c:pt idx="1796">
                  <c:v>2.6046847517191839E-2</c:v>
                </c:pt>
                <c:pt idx="1797">
                  <c:v>2.6056992677460502E-2</c:v>
                </c:pt>
                <c:pt idx="1798">
                  <c:v>2.6070827368857838E-2</c:v>
                </c:pt>
                <c:pt idx="1799">
                  <c:v>2.6055609232559399E-2</c:v>
                </c:pt>
                <c:pt idx="1800">
                  <c:v>2.6065293439413339E-2</c:v>
                </c:pt>
                <c:pt idx="1801">
                  <c:v>2.6061604192291629E-2</c:v>
                </c:pt>
                <c:pt idx="1802">
                  <c:v>2.6054225792065518E-2</c:v>
                </c:pt>
                <c:pt idx="1803">
                  <c:v>2.6068521556352978E-2</c:v>
                </c:pt>
                <c:pt idx="1804">
                  <c:v>2.6074977862217293E-2</c:v>
                </c:pt>
                <c:pt idx="1805">
                  <c:v>2.6085584858793451E-2</c:v>
                </c:pt>
                <c:pt idx="1806">
                  <c:v>2.6088813126563769E-2</c:v>
                </c:pt>
                <c:pt idx="1807">
                  <c:v>2.6088351943984431E-2</c:v>
                </c:pt>
                <c:pt idx="1808">
                  <c:v>2.609019667723983E-2</c:v>
                </c:pt>
                <c:pt idx="1809">
                  <c:v>2.6086968399185152E-2</c:v>
                </c:pt>
                <c:pt idx="1810">
                  <c:v>2.610449362565705E-2</c:v>
                </c:pt>
                <c:pt idx="1811">
                  <c:v>2.6088813126563769E-2</c:v>
                </c:pt>
                <c:pt idx="1812">
                  <c:v>2.6106338427478285E-2</c:v>
                </c:pt>
                <c:pt idx="1813">
                  <c:v>2.6114178922643411E-2</c:v>
                </c:pt>
                <c:pt idx="1814">
                  <c:v>2.6094347355714208E-2</c:v>
                </c:pt>
                <c:pt idx="1815">
                  <c:v>2.6117407402971422E-2</c:v>
                </c:pt>
                <c:pt idx="1816">
                  <c:v>2.6098959267211674E-2</c:v>
                </c:pt>
                <c:pt idx="1817">
                  <c:v>2.6113717713127208E-2</c:v>
                </c:pt>
                <c:pt idx="1818">
                  <c:v>2.6123403215826239E-2</c:v>
                </c:pt>
                <c:pt idx="1819">
                  <c:v>2.6149693526322348E-2</c:v>
                </c:pt>
                <c:pt idx="1820">
                  <c:v>2.6135856322411624E-2</c:v>
                </c:pt>
                <c:pt idx="1821">
                  <c:v>2.6138623727924262E-2</c:v>
                </c:pt>
                <c:pt idx="1822">
                  <c:v>2.6134933857826208E-2</c:v>
                </c:pt>
                <c:pt idx="1823">
                  <c:v>2.6134933857826208E-2</c:v>
                </c:pt>
                <c:pt idx="1824">
                  <c:v>2.6146003562171709E-2</c:v>
                </c:pt>
                <c:pt idx="1825">
                  <c:v>2.6157534804240847E-2</c:v>
                </c:pt>
                <c:pt idx="1826">
                  <c:v>2.6134472626268234E-2</c:v>
                </c:pt>
                <c:pt idx="1827">
                  <c:v>2.6153383521824797E-2</c:v>
                </c:pt>
                <c:pt idx="1828">
                  <c:v>2.6144158591853216E-2</c:v>
                </c:pt>
                <c:pt idx="1829">
                  <c:v>2.6148771032345381E-2</c:v>
                </c:pt>
                <c:pt idx="1830">
                  <c:v>2.6149232279088889E-2</c:v>
                </c:pt>
                <c:pt idx="1831">
                  <c:v>2.614554231885741E-2</c:v>
                </c:pt>
                <c:pt idx="1832">
                  <c:v>2.6136317555439204E-2</c:v>
                </c:pt>
                <c:pt idx="1833">
                  <c:v>2.6147387295054222E-2</c:v>
                </c:pt>
                <c:pt idx="1834">
                  <c:v>2.6146464805975975E-2</c:v>
                </c:pt>
                <c:pt idx="1835">
                  <c:v>2.6148771032345381E-2</c:v>
                </c:pt>
                <c:pt idx="1836">
                  <c:v>2.6158918573864369E-2</c:v>
                </c:pt>
                <c:pt idx="1837">
                  <c:v>2.6146926050270143E-2</c:v>
                </c:pt>
                <c:pt idx="1838">
                  <c:v>2.6131244019077928E-2</c:v>
                </c:pt>
                <c:pt idx="1839">
                  <c:v>2.6147848540328179E-2</c:v>
                </c:pt>
                <c:pt idx="1840">
                  <c:v>2.6146003562171709E-2</c:v>
                </c:pt>
                <c:pt idx="1841">
                  <c:v>2.6143697350498311E-2</c:v>
                </c:pt>
                <c:pt idx="1842">
                  <c:v>2.6155228531332987E-2</c:v>
                </c:pt>
                <c:pt idx="1843">
                  <c:v>2.6155689784934801E-2</c:v>
                </c:pt>
                <c:pt idx="1844">
                  <c:v>2.6158457316833198E-2</c:v>
                </c:pt>
                <c:pt idx="1845">
                  <c:v>2.6159841089396021E-2</c:v>
                </c:pt>
                <c:pt idx="1846">
                  <c:v>2.6151999769837179E-2</c:v>
                </c:pt>
                <c:pt idx="1847">
                  <c:v>2.6169988889579467E-2</c:v>
                </c:pt>
                <c:pt idx="1848">
                  <c:v>2.6173217784818743E-2</c:v>
                </c:pt>
                <c:pt idx="1849">
                  <c:v>2.615937983138519E-2</c:v>
                </c:pt>
                <c:pt idx="1850">
                  <c:v>2.6160763606887277E-2</c:v>
                </c:pt>
                <c:pt idx="1851">
                  <c:v>2.6176907980201877E-2</c:v>
                </c:pt>
                <c:pt idx="1852">
                  <c:v>2.6158457316833198E-2</c:v>
                </c:pt>
                <c:pt idx="1853">
                  <c:v>2.6156612293608026E-2</c:v>
                </c:pt>
                <c:pt idx="1854">
                  <c:v>2.6165837488117519E-2</c:v>
                </c:pt>
                <c:pt idx="1855">
                  <c:v>2.6163069909188787E-2</c:v>
                </c:pt>
                <c:pt idx="1856">
                  <c:v>2.616722128419555E-2</c:v>
                </c:pt>
                <c:pt idx="1857">
                  <c:v>2.6159841089396021E-2</c:v>
                </c:pt>
                <c:pt idx="1858">
                  <c:v>2.6164453696448386E-2</c:v>
                </c:pt>
                <c:pt idx="1859">
                  <c:v>2.6163531171118838E-2</c:v>
                </c:pt>
                <c:pt idx="1860">
                  <c:v>2.6151538520154515E-2</c:v>
                </c:pt>
                <c:pt idx="1861">
                  <c:v>2.617783053394691E-2</c:v>
                </c:pt>
                <c:pt idx="1862">
                  <c:v>2.6192130367604202E-2</c:v>
                </c:pt>
                <c:pt idx="1863">
                  <c:v>2.6200895014514624E-2</c:v>
                </c:pt>
                <c:pt idx="1864">
                  <c:v>2.6172295240872012E-2</c:v>
                </c:pt>
                <c:pt idx="1865">
                  <c:v>2.618797875448842E-2</c:v>
                </c:pt>
                <c:pt idx="1866">
                  <c:v>2.6175985428416506E-2</c:v>
                </c:pt>
                <c:pt idx="1867">
                  <c:v>2.6174140330724838E-2</c:v>
                </c:pt>
                <c:pt idx="1868">
                  <c:v>2.6186594892269141E-2</c:v>
                </c:pt>
                <c:pt idx="1869">
                  <c:v>2.6187517466592099E-2</c:v>
                </c:pt>
                <c:pt idx="1870">
                  <c:v>2.617829181155442E-2</c:v>
                </c:pt>
                <c:pt idx="1871">
                  <c:v>2.6183827181059504E-2</c:v>
                </c:pt>
                <c:pt idx="1872">
                  <c:v>2.6188440042874787E-2</c:v>
                </c:pt>
                <c:pt idx="1873">
                  <c:v>2.6184288465036183E-2</c:v>
                </c:pt>
                <c:pt idx="1874">
                  <c:v>2.6173217784818743E-2</c:v>
                </c:pt>
                <c:pt idx="1875">
                  <c:v>2.6180598206940797E-2</c:v>
                </c:pt>
                <c:pt idx="1876">
                  <c:v>2.6177369256829494E-2</c:v>
                </c:pt>
                <c:pt idx="1877">
                  <c:v>2.6188901331751037E-2</c:v>
                </c:pt>
                <c:pt idx="1878">
                  <c:v>2.6197665913494692E-2</c:v>
                </c:pt>
                <c:pt idx="1879">
                  <c:v>2.6190285201319788E-2</c:v>
                </c:pt>
                <c:pt idx="1880">
                  <c:v>2.6189362621117415E-2</c:v>
                </c:pt>
                <c:pt idx="1881">
                  <c:v>2.6199511111137427E-2</c:v>
                </c:pt>
                <c:pt idx="1882">
                  <c:v>2.6188440042874787E-2</c:v>
                </c:pt>
                <c:pt idx="1883">
                  <c:v>2.6196743317613225E-2</c:v>
                </c:pt>
                <c:pt idx="1884">
                  <c:v>2.6209198527385198E-2</c:v>
                </c:pt>
                <c:pt idx="1885">
                  <c:v>2.6184749749502835E-2</c:v>
                </c:pt>
                <c:pt idx="1886">
                  <c:v>2.6179675647316478E-2</c:v>
                </c:pt>
                <c:pt idx="1887">
                  <c:v>2.6197204615308979E-2</c:v>
                </c:pt>
                <c:pt idx="1888">
                  <c:v>2.6174140330724838E-2</c:v>
                </c:pt>
                <c:pt idx="1889">
                  <c:v>2.6174140330724838E-2</c:v>
                </c:pt>
                <c:pt idx="1890">
                  <c:v>2.6182904614575897E-2</c:v>
                </c:pt>
                <c:pt idx="1891">
                  <c:v>2.6185211034459588E-2</c:v>
                </c:pt>
                <c:pt idx="1892">
                  <c:v>2.6201356316620145E-2</c:v>
                </c:pt>
                <c:pt idx="1893">
                  <c:v>2.6200433712898829E-2</c:v>
                </c:pt>
                <c:pt idx="1894">
                  <c:v>2.617783053394691E-2</c:v>
                </c:pt>
                <c:pt idx="1895">
                  <c:v>2.6194898131729882E-2</c:v>
                </c:pt>
                <c:pt idx="1896">
                  <c:v>2.6188901331751037E-2</c:v>
                </c:pt>
                <c:pt idx="1897">
                  <c:v>2.6183365897572759E-2</c:v>
                </c:pt>
                <c:pt idx="1898">
                  <c:v>2.6190746492155904E-2</c:v>
                </c:pt>
                <c:pt idx="1899">
                  <c:v>2.6192591660400184E-2</c:v>
                </c:pt>
                <c:pt idx="1900">
                  <c:v>2.6190285201319788E-2</c:v>
                </c:pt>
                <c:pt idx="1901">
                  <c:v>2.6191669075298078E-2</c:v>
                </c:pt>
                <c:pt idx="1902">
                  <c:v>2.6198127212170411E-2</c:v>
                </c:pt>
                <c:pt idx="1903">
                  <c:v>2.6179214368239234E-2</c:v>
                </c:pt>
                <c:pt idx="1904">
                  <c:v>2.6172295240872012E-2</c:v>
                </c:pt>
                <c:pt idx="1905">
                  <c:v>2.6166298752986848E-2</c:v>
                </c:pt>
                <c:pt idx="1906">
                  <c:v>2.6155228531332987E-2</c:v>
                </c:pt>
                <c:pt idx="1907">
                  <c:v>2.6172295240872012E-2</c:v>
                </c:pt>
                <c:pt idx="1908">
                  <c:v>2.6166298752986848E-2</c:v>
                </c:pt>
                <c:pt idx="1909">
                  <c:v>2.6177369256829494E-2</c:v>
                </c:pt>
                <c:pt idx="1910">
                  <c:v>2.6174140330724838E-2</c:v>
                </c:pt>
                <c:pt idx="1911">
                  <c:v>2.6185211034459588E-2</c:v>
                </c:pt>
                <c:pt idx="1912">
                  <c:v>2.6183365897572759E-2</c:v>
                </c:pt>
                <c:pt idx="1913">
                  <c:v>2.6184288465036183E-2</c:v>
                </c:pt>
                <c:pt idx="1914">
                  <c:v>2.6193514247462097E-2</c:v>
                </c:pt>
                <c:pt idx="1915">
                  <c:v>2.6181982050051993E-2</c:v>
                </c:pt>
                <c:pt idx="1916">
                  <c:v>2.6196282020407392E-2</c:v>
                </c:pt>
                <c:pt idx="1917">
                  <c:v>2.62087372169496E-2</c:v>
                </c:pt>
                <c:pt idx="1918">
                  <c:v>2.6201817619215889E-2</c:v>
                </c:pt>
                <c:pt idx="1919">
                  <c:v>2.6199049810991838E-2</c:v>
                </c:pt>
                <c:pt idx="1920">
                  <c:v>2.6204124139543681E-2</c:v>
                </c:pt>
                <c:pt idx="1921">
                  <c:v>2.6196282020407392E-2</c:v>
                </c:pt>
                <c:pt idx="1922">
                  <c:v>2.6190746492155904E-2</c:v>
                </c:pt>
                <c:pt idx="1923">
                  <c:v>2.6199972411773315E-2</c:v>
                </c:pt>
                <c:pt idx="1924">
                  <c:v>2.619305295368619E-2</c:v>
                </c:pt>
                <c:pt idx="1925">
                  <c:v>2.6180598206940797E-2</c:v>
                </c:pt>
                <c:pt idx="1926">
                  <c:v>2.6179675647316478E-2</c:v>
                </c:pt>
                <c:pt idx="1927">
                  <c:v>2.6179675647316478E-2</c:v>
                </c:pt>
                <c:pt idx="1928">
                  <c:v>2.6188901331751037E-2</c:v>
                </c:pt>
                <c:pt idx="1929">
                  <c:v>2.6180136926883649E-2</c:v>
                </c:pt>
                <c:pt idx="1930">
                  <c:v>2.6189362621117415E-2</c:v>
                </c:pt>
                <c:pt idx="1931">
                  <c:v>2.6203201529942599E-2</c:v>
                </c:pt>
                <c:pt idx="1932">
                  <c:v>2.6221654094372448E-2</c:v>
                </c:pt>
                <c:pt idx="1933">
                  <c:v>2.6217502199018174E-2</c:v>
                </c:pt>
                <c:pt idx="1934">
                  <c:v>2.6207353288582712E-2</c:v>
                </c:pt>
                <c:pt idx="1935">
                  <c:v>2.6202740225877045E-2</c:v>
                </c:pt>
                <c:pt idx="1936">
                  <c:v>2.6203201529942599E-2</c:v>
                </c:pt>
                <c:pt idx="1937">
                  <c:v>2.6217963518764251E-2</c:v>
                </c:pt>
                <c:pt idx="1938">
                  <c:v>2.6217040879762295E-2</c:v>
                </c:pt>
                <c:pt idx="1939">
                  <c:v>2.623733939060011E-2</c:v>
                </c:pt>
                <c:pt idx="1940">
                  <c:v>2.624564360030664E-2</c:v>
                </c:pt>
                <c:pt idx="1941">
                  <c:v>2.6226267357986281E-2</c:v>
                </c:pt>
                <c:pt idx="1942">
                  <c:v>2.6220270124844191E-2</c:v>
                </c:pt>
                <c:pt idx="1943">
                  <c:v>2.6212427714154621E-2</c:v>
                </c:pt>
                <c:pt idx="1944">
                  <c:v>2.6223038068311239E-2</c:v>
                </c:pt>
                <c:pt idx="1945">
                  <c:v>2.6192130367604202E-2</c:v>
                </c:pt>
                <c:pt idx="1946">
                  <c:v>2.6201356316620145E-2</c:v>
                </c:pt>
                <c:pt idx="1947">
                  <c:v>2.6212889028510301E-2</c:v>
                </c:pt>
                <c:pt idx="1948">
                  <c:v>2.6214272974517495E-2</c:v>
                </c:pt>
                <c:pt idx="1949">
                  <c:v>2.6200895014514624E-2</c:v>
                </c:pt>
                <c:pt idx="1950">
                  <c:v>2.6191669075298078E-2</c:v>
                </c:pt>
                <c:pt idx="1951">
                  <c:v>2.6188901331751037E-2</c:v>
                </c:pt>
                <c:pt idx="1952">
                  <c:v>2.6182904614575897E-2</c:v>
                </c:pt>
                <c:pt idx="1953">
                  <c:v>2.6163069909188787E-2</c:v>
                </c:pt>
                <c:pt idx="1954">
                  <c:v>2.6175524153258588E-2</c:v>
                </c:pt>
                <c:pt idx="1955">
                  <c:v>2.6181982050051993E-2</c:v>
                </c:pt>
                <c:pt idx="1956">
                  <c:v>2.6183827181059504E-2</c:v>
                </c:pt>
                <c:pt idx="1957">
                  <c:v>2.6174140330724838E-2</c:v>
                </c:pt>
                <c:pt idx="1958">
                  <c:v>2.6192130367604202E-2</c:v>
                </c:pt>
                <c:pt idx="1959">
                  <c:v>2.6179214368239234E-2</c:v>
                </c:pt>
                <c:pt idx="1960">
                  <c:v>2.6169066352491763E-2</c:v>
                </c:pt>
                <c:pt idx="1961">
                  <c:v>2.6170911428626837E-2</c:v>
                </c:pt>
                <c:pt idx="1962">
                  <c:v>2.6193975541728146E-2</c:v>
                </c:pt>
                <c:pt idx="1963">
                  <c:v>2.6192130367604202E-2</c:v>
                </c:pt>
                <c:pt idx="1964">
                  <c:v>2.6187056179185614E-2</c:v>
                </c:pt>
                <c:pt idx="1965">
                  <c:v>2.6177369256829494E-2</c:v>
                </c:pt>
                <c:pt idx="1966">
                  <c:v>2.6209659838310681E-2</c:v>
                </c:pt>
                <c:pt idx="1967">
                  <c:v>2.6191669075298078E-2</c:v>
                </c:pt>
                <c:pt idx="1968">
                  <c:v>2.6180136926883649E-2</c:v>
                </c:pt>
                <c:pt idx="1969">
                  <c:v>2.6171372698885351E-2</c:v>
                </c:pt>
                <c:pt idx="1970">
                  <c:v>2.6188901331751037E-2</c:v>
                </c:pt>
                <c:pt idx="1971">
                  <c:v>2.6174601604412796E-2</c:v>
                </c:pt>
                <c:pt idx="1972">
                  <c:v>2.6176446704064178E-2</c:v>
                </c:pt>
                <c:pt idx="1973">
                  <c:v>2.617829181155442E-2</c:v>
                </c:pt>
                <c:pt idx="1974">
                  <c:v>2.6186133605842613E-2</c:v>
                </c:pt>
                <c:pt idx="1975">
                  <c:v>2.6157534804240847E-2</c:v>
                </c:pt>
                <c:pt idx="1976">
                  <c:v>2.616722128419555E-2</c:v>
                </c:pt>
                <c:pt idx="1977">
                  <c:v>2.619305295368619E-2</c:v>
                </c:pt>
                <c:pt idx="1978">
                  <c:v>2.6208275907004024E-2</c:v>
                </c:pt>
                <c:pt idx="1979">
                  <c:v>2.6198588511336132E-2</c:v>
                </c:pt>
                <c:pt idx="1980">
                  <c:v>2.6201817619215889E-2</c:v>
                </c:pt>
                <c:pt idx="1981">
                  <c:v>2.6186594892269141E-2</c:v>
                </c:pt>
                <c:pt idx="1982">
                  <c:v>2.6206891980107193E-2</c:v>
                </c:pt>
                <c:pt idx="1983">
                  <c:v>2.6195359427465814E-2</c:v>
                </c:pt>
                <c:pt idx="1984">
                  <c:v>2.6210582461631965E-2</c:v>
                </c:pt>
                <c:pt idx="1985">
                  <c:v>2.6214734290833187E-2</c:v>
                </c:pt>
                <c:pt idx="1986">
                  <c:v>2.6216118242720639E-2</c:v>
                </c:pt>
                <c:pt idx="1987">
                  <c:v>2.6191207783482107E-2</c:v>
                </c:pt>
                <c:pt idx="1988">
                  <c:v>2.6213350343355962E-2</c:v>
                </c:pt>
                <c:pt idx="1989">
                  <c:v>2.6211043774027713E-2</c:v>
                </c:pt>
                <c:pt idx="1990">
                  <c:v>2.6205508057620494E-2</c:v>
                </c:pt>
                <c:pt idx="1991">
                  <c:v>2.6197665913494692E-2</c:v>
                </c:pt>
                <c:pt idx="1992">
                  <c:v>2.6205508057620494E-2</c:v>
                </c:pt>
                <c:pt idx="1993">
                  <c:v>2.6194898131729882E-2</c:v>
                </c:pt>
                <c:pt idx="1994">
                  <c:v>2.6217040879762295E-2</c:v>
                </c:pt>
                <c:pt idx="1995">
                  <c:v>2.6181520768525004E-2</c:v>
                </c:pt>
                <c:pt idx="1996">
                  <c:v>2.6198127212170411E-2</c:v>
                </c:pt>
                <c:pt idx="1997">
                  <c:v>2.6174601604412796E-2</c:v>
                </c:pt>
                <c:pt idx="1998">
                  <c:v>2.6181059487487987E-2</c:v>
                </c:pt>
                <c:pt idx="1999">
                  <c:v>2.617829181155442E-2</c:v>
                </c:pt>
                <c:pt idx="2000">
                  <c:v>2.6205046751104966E-2</c:v>
                </c:pt>
                <c:pt idx="2001">
                  <c:v>2.6189362621117415E-2</c:v>
                </c:pt>
                <c:pt idx="2002">
                  <c:v>2.6181520768525004E-2</c:v>
                </c:pt>
                <c:pt idx="2003">
                  <c:v>2.6164453696448386E-2</c:v>
                </c:pt>
                <c:pt idx="2004">
                  <c:v>2.6176907980201877E-2</c:v>
                </c:pt>
                <c:pt idx="2005">
                  <c:v>2.6168143817363848E-2</c:v>
                </c:pt>
                <c:pt idx="2006">
                  <c:v>2.6200895014514624E-2</c:v>
                </c:pt>
                <c:pt idx="2007">
                  <c:v>2.6191669075298078E-2</c:v>
                </c:pt>
                <c:pt idx="2008">
                  <c:v>2.6204124139543681E-2</c:v>
                </c:pt>
                <c:pt idx="2009">
                  <c:v>2.6196743317613225E-2</c:v>
                </c:pt>
                <c:pt idx="2010">
                  <c:v>2.62087372169496E-2</c:v>
                </c:pt>
                <c:pt idx="2011">
                  <c:v>2.6193975541728146E-2</c:v>
                </c:pt>
                <c:pt idx="2012">
                  <c:v>2.6210582461631965E-2</c:v>
                </c:pt>
                <c:pt idx="2013">
                  <c:v>2.6174601604412796E-2</c:v>
                </c:pt>
                <c:pt idx="2014">
                  <c:v>2.6191207783482107E-2</c:v>
                </c:pt>
                <c:pt idx="2015">
                  <c:v>2.6199511111137427E-2</c:v>
                </c:pt>
                <c:pt idx="2016">
                  <c:v>2.6201356316620145E-2</c:v>
                </c:pt>
                <c:pt idx="2017">
                  <c:v>2.6185211034459588E-2</c:v>
                </c:pt>
                <c:pt idx="2018">
                  <c:v>2.6199049810991838E-2</c:v>
                </c:pt>
                <c:pt idx="2019">
                  <c:v>2.6187517466592099E-2</c:v>
                </c:pt>
                <c:pt idx="2020">
                  <c:v>2.6194898131729882E-2</c:v>
                </c:pt>
                <c:pt idx="2021">
                  <c:v>2.6174140330724838E-2</c:v>
                </c:pt>
                <c:pt idx="2022">
                  <c:v>2.6185672319906143E-2</c:v>
                </c:pt>
                <c:pt idx="2023">
                  <c:v>2.6166760018346235E-2</c:v>
                </c:pt>
                <c:pt idx="2024">
                  <c:v>2.6181982050051993E-2</c:v>
                </c:pt>
                <c:pt idx="2025">
                  <c:v>2.6184288465036183E-2</c:v>
                </c:pt>
                <c:pt idx="2026">
                  <c:v>2.6203662834498091E-2</c:v>
                </c:pt>
                <c:pt idx="2027">
                  <c:v>2.618797875448842E-2</c:v>
                </c:pt>
                <c:pt idx="2028">
                  <c:v>2.6185672319906143E-2</c:v>
                </c:pt>
                <c:pt idx="2029">
                  <c:v>2.6201356316620145E-2</c:v>
                </c:pt>
                <c:pt idx="2030">
                  <c:v>2.6209198527385198E-2</c:v>
                </c:pt>
                <c:pt idx="2031">
                  <c:v>2.6193975541728146E-2</c:v>
                </c:pt>
                <c:pt idx="2032">
                  <c:v>2.6189823910973631E-2</c:v>
                </c:pt>
                <c:pt idx="2033">
                  <c:v>2.6188440042874787E-2</c:v>
                </c:pt>
                <c:pt idx="2034">
                  <c:v>2.6204585445079351E-2</c:v>
                </c:pt>
                <c:pt idx="2035">
                  <c:v>2.6181982050051993E-2</c:v>
                </c:pt>
                <c:pt idx="2036">
                  <c:v>2.6205508057620494E-2</c:v>
                </c:pt>
                <c:pt idx="2037">
                  <c:v>2.6191207783482107E-2</c:v>
                </c:pt>
                <c:pt idx="2038">
                  <c:v>2.6186594892269141E-2</c:v>
                </c:pt>
                <c:pt idx="2039">
                  <c:v>2.617783053394691E-2</c:v>
                </c:pt>
                <c:pt idx="2040">
                  <c:v>2.6183365897572759E-2</c:v>
                </c:pt>
                <c:pt idx="2041">
                  <c:v>2.6170911428626837E-2</c:v>
                </c:pt>
                <c:pt idx="2042">
                  <c:v>2.6184749749502835E-2</c:v>
                </c:pt>
                <c:pt idx="2043">
                  <c:v>2.6164453696448386E-2</c:v>
                </c:pt>
                <c:pt idx="2044">
                  <c:v>2.6189362621117415E-2</c:v>
                </c:pt>
                <c:pt idx="2045">
                  <c:v>2.6177369256829494E-2</c:v>
                </c:pt>
                <c:pt idx="2046">
                  <c:v>2.6187517466592099E-2</c:v>
                </c:pt>
                <c:pt idx="2047">
                  <c:v>2.6181059487487987E-2</c:v>
                </c:pt>
                <c:pt idx="2048">
                  <c:v>2.6199511111137427E-2</c:v>
                </c:pt>
                <c:pt idx="2049">
                  <c:v>2.6174140330724838E-2</c:v>
                </c:pt>
                <c:pt idx="2050">
                  <c:v>2.6201817619215889E-2</c:v>
                </c:pt>
                <c:pt idx="2051">
                  <c:v>2.6198127212170411E-2</c:v>
                </c:pt>
                <c:pt idx="2052">
                  <c:v>2.6189362621117415E-2</c:v>
                </c:pt>
                <c:pt idx="2053">
                  <c:v>2.6184749749502835E-2</c:v>
                </c:pt>
                <c:pt idx="2054">
                  <c:v>2.6198127212170411E-2</c:v>
                </c:pt>
                <c:pt idx="2055">
                  <c:v>2.6179214368239234E-2</c:v>
                </c:pt>
                <c:pt idx="2056">
                  <c:v>2.6187056179185614E-2</c:v>
                </c:pt>
                <c:pt idx="2057">
                  <c:v>2.6185672319906143E-2</c:v>
                </c:pt>
                <c:pt idx="2058">
                  <c:v>2.6183827181059504E-2</c:v>
                </c:pt>
                <c:pt idx="2059">
                  <c:v>2.6180136926883649E-2</c:v>
                </c:pt>
                <c:pt idx="2060">
                  <c:v>2.6172756512600388E-2</c:v>
                </c:pt>
                <c:pt idx="2061">
                  <c:v>2.6151077270961658E-2</c:v>
                </c:pt>
                <c:pt idx="2062">
                  <c:v>2.6162608647748668E-2</c:v>
                </c:pt>
                <c:pt idx="2063">
                  <c:v>2.6146926050270143E-2</c:v>
                </c:pt>
                <c:pt idx="2064">
                  <c:v>2.6127092987958091E-2</c:v>
                </c:pt>
                <c:pt idx="2065">
                  <c:v>2.6127092987958091E-2</c:v>
                </c:pt>
                <c:pt idx="2066">
                  <c:v>2.6134011395200038E-2</c:v>
                </c:pt>
                <c:pt idx="2067">
                  <c:v>2.6127092987958091E-2</c:v>
                </c:pt>
                <c:pt idx="2068">
                  <c:v>2.6125709319735003E-2</c:v>
                </c:pt>
                <c:pt idx="2069">
                  <c:v>2.6131244019077928E-2</c:v>
                </c:pt>
                <c:pt idx="2070">
                  <c:v>2.6125248097973699E-2</c:v>
                </c:pt>
                <c:pt idx="2071">
                  <c:v>2.6133550164621797E-2</c:v>
                </c:pt>
                <c:pt idx="2072">
                  <c:v>2.6132627704934665E-2</c:v>
                </c:pt>
                <c:pt idx="2073">
                  <c:v>2.6136317555439204E-2</c:v>
                </c:pt>
                <c:pt idx="2074">
                  <c:v>2.6151999769837179E-2</c:v>
                </c:pt>
                <c:pt idx="2075">
                  <c:v>2.6154767278221139E-2</c:v>
                </c:pt>
                <c:pt idx="2076">
                  <c:v>2.6151538520154515E-2</c:v>
                </c:pt>
                <c:pt idx="2077">
                  <c:v>2.6164914959848237E-2</c:v>
                </c:pt>
                <c:pt idx="2078">
                  <c:v>2.6151999769837179E-2</c:v>
                </c:pt>
                <c:pt idx="2079">
                  <c:v>2.6157073548679632E-2</c:v>
                </c:pt>
                <c:pt idx="2080">
                  <c:v>2.6152461020009791E-2</c:v>
                </c:pt>
                <c:pt idx="2081">
                  <c:v>2.6161686126338197E-2</c:v>
                </c:pt>
                <c:pt idx="2082">
                  <c:v>2.6153383521824797E-2</c:v>
                </c:pt>
                <c:pt idx="2083">
                  <c:v>2.6151077270961658E-2</c:v>
                </c:pt>
                <c:pt idx="2084">
                  <c:v>2.6146926050270143E-2</c:v>
                </c:pt>
                <c:pt idx="2085">
                  <c:v>2.6162608647748668E-2</c:v>
                </c:pt>
                <c:pt idx="2086">
                  <c:v>2.6156612293608026E-2</c:v>
                </c:pt>
                <c:pt idx="2087">
                  <c:v>2.6169988889579467E-2</c:v>
                </c:pt>
                <c:pt idx="2088">
                  <c:v>2.6147848540328179E-2</c:v>
                </c:pt>
                <c:pt idx="2089">
                  <c:v>2.6168143817363848E-2</c:v>
                </c:pt>
                <c:pt idx="2090">
                  <c:v>2.6164914959848237E-2</c:v>
                </c:pt>
                <c:pt idx="2091">
                  <c:v>2.6190746492155904E-2</c:v>
                </c:pt>
                <c:pt idx="2092">
                  <c:v>2.6185211034459588E-2</c:v>
                </c:pt>
                <c:pt idx="2093">
                  <c:v>2.6196743317613225E-2</c:v>
                </c:pt>
                <c:pt idx="2094">
                  <c:v>2.6170911428626837E-2</c:v>
                </c:pt>
                <c:pt idx="2095">
                  <c:v>2.6193975541728146E-2</c:v>
                </c:pt>
                <c:pt idx="2096">
                  <c:v>2.618797875448842E-2</c:v>
                </c:pt>
                <c:pt idx="2097">
                  <c:v>2.6182904614575897E-2</c:v>
                </c:pt>
                <c:pt idx="2098">
                  <c:v>2.6157996060292048E-2</c:v>
                </c:pt>
                <c:pt idx="2099">
                  <c:v>2.6172756512600388E-2</c:v>
                </c:pt>
                <c:pt idx="2100">
                  <c:v>2.6173217784818743E-2</c:v>
                </c:pt>
                <c:pt idx="2101">
                  <c:v>2.6179214368239234E-2</c:v>
                </c:pt>
                <c:pt idx="2102">
                  <c:v>2.6173217784818743E-2</c:v>
                </c:pt>
                <c:pt idx="2103">
                  <c:v>2.6169066352491763E-2</c:v>
                </c:pt>
                <c:pt idx="2104">
                  <c:v>2.6155228531332987E-2</c:v>
                </c:pt>
                <c:pt idx="2105">
                  <c:v>2.617829181155442E-2</c:v>
                </c:pt>
                <c:pt idx="2106">
                  <c:v>2.6168143817363848E-2</c:v>
                </c:pt>
                <c:pt idx="2107">
                  <c:v>2.6190285201319788E-2</c:v>
                </c:pt>
                <c:pt idx="2108">
                  <c:v>2.6182443332068827E-2</c:v>
                </c:pt>
                <c:pt idx="2109">
                  <c:v>2.6200895014514624E-2</c:v>
                </c:pt>
                <c:pt idx="2110">
                  <c:v>2.6199049810991838E-2</c:v>
                </c:pt>
                <c:pt idx="2111">
                  <c:v>2.6214272974517495E-2</c:v>
                </c:pt>
                <c:pt idx="2112">
                  <c:v>2.6199972411773315E-2</c:v>
                </c:pt>
                <c:pt idx="2113">
                  <c:v>2.6202740225877045E-2</c:v>
                </c:pt>
                <c:pt idx="2114">
                  <c:v>2.6181520768525004E-2</c:v>
                </c:pt>
                <c:pt idx="2115">
                  <c:v>2.6209659838310681E-2</c:v>
                </c:pt>
                <c:pt idx="2116">
                  <c:v>2.6204124139543681E-2</c:v>
                </c:pt>
                <c:pt idx="2117">
                  <c:v>2.6218886159726042E-2</c:v>
                </c:pt>
                <c:pt idx="2118">
                  <c:v>2.6193975541728146E-2</c:v>
                </c:pt>
                <c:pt idx="2119">
                  <c:v>2.6203201529942599E-2</c:v>
                </c:pt>
                <c:pt idx="2120">
                  <c:v>2.6185211034459588E-2</c:v>
                </c:pt>
                <c:pt idx="2121">
                  <c:v>2.6203201529942599E-2</c:v>
                </c:pt>
                <c:pt idx="2122">
                  <c:v>2.6180598206940797E-2</c:v>
                </c:pt>
                <c:pt idx="2123">
                  <c:v>2.6194436836483967E-2</c:v>
                </c:pt>
                <c:pt idx="2124">
                  <c:v>2.6172295240872012E-2</c:v>
                </c:pt>
                <c:pt idx="2125">
                  <c:v>2.6185672319906143E-2</c:v>
                </c:pt>
                <c:pt idx="2126">
                  <c:v>2.6176446704064178E-2</c:v>
                </c:pt>
                <c:pt idx="2127">
                  <c:v>2.6174140330724838E-2</c:v>
                </c:pt>
                <c:pt idx="2128">
                  <c:v>2.615937983138519E-2</c:v>
                </c:pt>
                <c:pt idx="2129">
                  <c:v>2.6153383521824797E-2</c:v>
                </c:pt>
                <c:pt idx="2130">
                  <c:v>2.6128476660589487E-2</c:v>
                </c:pt>
                <c:pt idx="2131">
                  <c:v>2.6152922270672289E-2</c:v>
                </c:pt>
                <c:pt idx="2132">
                  <c:v>2.6123864435628356E-2</c:v>
                </c:pt>
                <c:pt idx="2133">
                  <c:v>2.6122941996513941E-2</c:v>
                </c:pt>
                <c:pt idx="2134">
                  <c:v>2.6095730924021055E-2</c:v>
                </c:pt>
                <c:pt idx="2135">
                  <c:v>2.610449362565705E-2</c:v>
                </c:pt>
                <c:pt idx="2136">
                  <c:v>2.6076361368818402E-2</c:v>
                </c:pt>
                <c:pt idx="2137">
                  <c:v>2.6092041418331012E-2</c:v>
                </c:pt>
                <c:pt idx="2138">
                  <c:v>2.6085584858793451E-2</c:v>
                </c:pt>
                <c:pt idx="2139">
                  <c:v>2.6096653305340913E-2</c:v>
                </c:pt>
                <c:pt idx="2140">
                  <c:v>2.6075439030594543E-2</c:v>
                </c:pt>
                <c:pt idx="2141">
                  <c:v>2.6075900199461679E-2</c:v>
                </c:pt>
                <c:pt idx="2142">
                  <c:v>2.6049153214624549E-2</c:v>
                </c:pt>
                <c:pt idx="2143">
                  <c:v>2.6065754597506988E-2</c:v>
                </c:pt>
                <c:pt idx="2144">
                  <c:v>2.6043158426760808E-2</c:v>
                </c:pt>
                <c:pt idx="2145">
                  <c:v>2.6051458924298287E-2</c:v>
                </c:pt>
                <c:pt idx="2146">
                  <c:v>2.6057453826739952E-2</c:v>
                </c:pt>
                <c:pt idx="2147">
                  <c:v>2.6066215756090493E-2</c:v>
                </c:pt>
                <c:pt idx="2148">
                  <c:v>2.6047769794695842E-2</c:v>
                </c:pt>
                <c:pt idx="2149">
                  <c:v>2.605007549702516E-2</c:v>
                </c:pt>
                <c:pt idx="2150">
                  <c:v>2.6045002968059231E-2</c:v>
                </c:pt>
                <c:pt idx="2151">
                  <c:v>2.6039930498339321E-2</c:v>
                </c:pt>
                <c:pt idx="2152">
                  <c:v>2.6026096791128026E-2</c:v>
                </c:pt>
                <c:pt idx="2153">
                  <c:v>2.6062526501133991E-2</c:v>
                </c:pt>
                <c:pt idx="2154">
                  <c:v>2.6046847517191839E-2</c:v>
                </c:pt>
                <c:pt idx="2155">
                  <c:v>2.605975958048316E-2</c:v>
                </c:pt>
                <c:pt idx="2156">
                  <c:v>2.6049614355579984E-2</c:v>
                </c:pt>
                <c:pt idx="2157">
                  <c:v>2.6062987656289706E-2</c:v>
                </c:pt>
                <c:pt idx="2158">
                  <c:v>2.6062987656289706E-2</c:v>
                </c:pt>
                <c:pt idx="2159">
                  <c:v>2.6041313893296395E-2</c:v>
                </c:pt>
                <c:pt idx="2160">
                  <c:v>2.6029324616730642E-2</c:v>
                </c:pt>
                <c:pt idx="2161">
                  <c:v>2.6027941259963449E-2</c:v>
                </c:pt>
                <c:pt idx="2162">
                  <c:v>2.6026557907602468E-2</c:v>
                </c:pt>
                <c:pt idx="2163">
                  <c:v>2.6027480142020089E-2</c:v>
                </c:pt>
                <c:pt idx="2164">
                  <c:v>2.6039469367666056E-2</c:v>
                </c:pt>
                <c:pt idx="2165">
                  <c:v>2.6034858087864245E-2</c:v>
                </c:pt>
                <c:pt idx="2166">
                  <c:v>2.6011802423254606E-2</c:v>
                </c:pt>
                <c:pt idx="2167">
                  <c:v>2.6010880222128201E-2</c:v>
                </c:pt>
                <c:pt idx="2168">
                  <c:v>2.6020102321513253E-2</c:v>
                </c:pt>
                <c:pt idx="2169">
                  <c:v>2.6022407876957948E-2</c:v>
                </c:pt>
                <c:pt idx="2170">
                  <c:v>2.6016874564452983E-2</c:v>
                </c:pt>
                <c:pt idx="2171">
                  <c:v>2.6027480142020089E-2</c:v>
                </c:pt>
                <c:pt idx="2172">
                  <c:v>2.6020102321513253E-2</c:v>
                </c:pt>
                <c:pt idx="2173">
                  <c:v>2.6017335671135806E-2</c:v>
                </c:pt>
                <c:pt idx="2174">
                  <c:v>2.6011802423254606E-2</c:v>
                </c:pt>
                <c:pt idx="2175">
                  <c:v>2.602425233012624E-2</c:v>
                </c:pt>
                <c:pt idx="2176">
                  <c:v>2.6017796778307997E-2</c:v>
                </c:pt>
                <c:pt idx="2177">
                  <c:v>2.6019180102762402E-2</c:v>
                </c:pt>
                <c:pt idx="2178">
                  <c:v>2.6014107934637487E-2</c:v>
                </c:pt>
                <c:pt idx="2179">
                  <c:v>2.602425233012624E-2</c:v>
                </c:pt>
                <c:pt idx="2180">
                  <c:v>2.6015952352556215E-2</c:v>
                </c:pt>
                <c:pt idx="2181">
                  <c:v>2.602425233012624E-2</c:v>
                </c:pt>
                <c:pt idx="2182">
                  <c:v>2.6015491247342166E-2</c:v>
                </c:pt>
                <c:pt idx="2183">
                  <c:v>2.603209134348439E-2</c:v>
                </c:pt>
                <c:pt idx="2184">
                  <c:v>2.6026557907602468E-2</c:v>
                </c:pt>
                <c:pt idx="2185">
                  <c:v>2.6021946764889878E-2</c:v>
                </c:pt>
                <c:pt idx="2186">
                  <c:v>2.6047769794695842E-2</c:v>
                </c:pt>
                <c:pt idx="2187">
                  <c:v>2.6047769794695842E-2</c:v>
                </c:pt>
                <c:pt idx="2188">
                  <c:v>2.603255246632381E-2</c:v>
                </c:pt>
                <c:pt idx="2189">
                  <c:v>2.6040852761154445E-2</c:v>
                </c:pt>
                <c:pt idx="2190">
                  <c:v>2.6021485653311291E-2</c:v>
                </c:pt>
                <c:pt idx="2191">
                  <c:v>2.605007549702516E-2</c:v>
                </c:pt>
                <c:pt idx="2192">
                  <c:v>2.6062526501133991E-2</c:v>
                </c:pt>
                <c:pt idx="2193">
                  <c:v>2.6042697292660198E-2</c:v>
                </c:pt>
                <c:pt idx="2194">
                  <c:v>2.6025174559648014E-2</c:v>
                </c:pt>
                <c:pt idx="2195">
                  <c:v>2.6015491247342166E-2</c:v>
                </c:pt>
                <c:pt idx="2196">
                  <c:v>2.6005808150936935E-2</c:v>
                </c:pt>
                <c:pt idx="2197">
                  <c:v>2.6015491247342166E-2</c:v>
                </c:pt>
                <c:pt idx="2198">
                  <c:v>2.600811363049868E-2</c:v>
                </c:pt>
                <c:pt idx="2199">
                  <c:v>2.5993358772785052E-2</c:v>
                </c:pt>
                <c:pt idx="2200">
                  <c:v>2.6003041591617902E-2</c:v>
                </c:pt>
                <c:pt idx="2201">
                  <c:v>2.6000275049922427E-2</c:v>
                </c:pt>
                <c:pt idx="2202">
                  <c:v>2.5989670136681228E-2</c:v>
                </c:pt>
                <c:pt idx="2203">
                  <c:v>2.597676015702869E-2</c:v>
                </c:pt>
                <c:pt idx="2204">
                  <c:v>2.5963850561131072E-2</c:v>
                </c:pt>
                <c:pt idx="2205">
                  <c:v>2.5942642772339559E-2</c:v>
                </c:pt>
                <c:pt idx="2206">
                  <c:v>2.5971227426083651E-2</c:v>
                </c:pt>
                <c:pt idx="2207">
                  <c:v>2.5973071661900347E-2</c:v>
                </c:pt>
                <c:pt idx="2208">
                  <c:v>2.5992436610821942E-2</c:v>
                </c:pt>
                <c:pt idx="2209">
                  <c:v>2.5973993782745643E-2</c:v>
                </c:pt>
                <c:pt idx="2210">
                  <c:v>2.597676015702869E-2</c:v>
                </c:pt>
                <c:pt idx="2211">
                  <c:v>2.6004424869074411E-2</c:v>
                </c:pt>
                <c:pt idx="2212">
                  <c:v>2.6003963776099485E-2</c:v>
                </c:pt>
                <c:pt idx="2213">
                  <c:v>2.5999813961353258E-2</c:v>
                </c:pt>
                <c:pt idx="2214">
                  <c:v>2.6009035825750419E-2</c:v>
                </c:pt>
                <c:pt idx="2215">
                  <c:v>2.6026096791128026E-2</c:v>
                </c:pt>
                <c:pt idx="2216">
                  <c:v>2.603163022113484E-2</c:v>
                </c:pt>
                <c:pt idx="2217">
                  <c:v>2.6039008237482592E-2</c:v>
                </c:pt>
                <c:pt idx="2218">
                  <c:v>2.6055609232559399E-2</c:v>
                </c:pt>
                <c:pt idx="2219">
                  <c:v>2.6040852761154445E-2</c:v>
                </c:pt>
                <c:pt idx="2220">
                  <c:v>2.6039008237482592E-2</c:v>
                </c:pt>
                <c:pt idx="2221">
                  <c:v>2.5996125270422669E-2</c:v>
                </c:pt>
                <c:pt idx="2222">
                  <c:v>2.6042236159049274E-2</c:v>
                </c:pt>
                <c:pt idx="2223">
                  <c:v>2.6013185728615711E-2</c:v>
                </c:pt>
                <c:pt idx="2224">
                  <c:v>2.6015491247342166E-2</c:v>
                </c:pt>
                <c:pt idx="2225">
                  <c:v>2.6011341322446618E-2</c:v>
                </c:pt>
                <c:pt idx="2226">
                  <c:v>2.600811363049868E-2</c:v>
                </c:pt>
                <c:pt idx="2227">
                  <c:v>2.5991053371548771E-2</c:v>
                </c:pt>
                <c:pt idx="2228">
                  <c:v>2.6019641211892965E-2</c:v>
                </c:pt>
                <c:pt idx="2229">
                  <c:v>2.6004424869074411E-2</c:v>
                </c:pt>
                <c:pt idx="2230">
                  <c:v>2.6001658318567274E-2</c:v>
                </c:pt>
                <c:pt idx="2231">
                  <c:v>2.6006269245870212E-2</c:v>
                </c:pt>
                <c:pt idx="2232">
                  <c:v>2.601503014261777E-2</c:v>
                </c:pt>
                <c:pt idx="2233">
                  <c:v>2.6039930498339321E-2</c:v>
                </c:pt>
                <c:pt idx="2234">
                  <c:v>2.6064832281809266E-2</c:v>
                </c:pt>
                <c:pt idx="2235">
                  <c:v>2.6014107934637487E-2</c:v>
                </c:pt>
                <c:pt idx="2236">
                  <c:v>2.6066676915163626E-2</c:v>
                </c:pt>
                <c:pt idx="2237">
                  <c:v>2.6051458924298287E-2</c:v>
                </c:pt>
                <c:pt idx="2238">
                  <c:v>2.609019667723983E-2</c:v>
                </c:pt>
                <c:pt idx="2239">
                  <c:v>2.6095730924021055E-2</c:v>
                </c:pt>
                <c:pt idx="2240">
                  <c:v>2.609019667723983E-2</c:v>
                </c:pt>
                <c:pt idx="2241">
                  <c:v>2.6060220732700711E-2</c:v>
                </c:pt>
                <c:pt idx="2242">
                  <c:v>2.6079589568027559E-2</c:v>
                </c:pt>
                <c:pt idx="2243">
                  <c:v>2.6082356615020064E-2</c:v>
                </c:pt>
                <c:pt idx="2244">
                  <c:v>2.6065754597506988E-2</c:v>
                </c:pt>
                <c:pt idx="2245">
                  <c:v>2.6028863497318592E-2</c:v>
                </c:pt>
                <c:pt idx="2246">
                  <c:v>2.6035780339907472E-2</c:v>
                </c:pt>
                <c:pt idx="2247">
                  <c:v>2.6036702593909597E-2</c:v>
                </c:pt>
                <c:pt idx="2248">
                  <c:v>2.6075900199461679E-2</c:v>
                </c:pt>
                <c:pt idx="2249">
                  <c:v>2.6026557907602468E-2</c:v>
                </c:pt>
                <c:pt idx="2250">
                  <c:v>2.603255246632381E-2</c:v>
                </c:pt>
                <c:pt idx="2251">
                  <c:v>2.6012263524552017E-2</c:v>
                </c:pt>
                <c:pt idx="2252">
                  <c:v>2.6031169099274856E-2</c:v>
                </c:pt>
                <c:pt idx="2253">
                  <c:v>2.6056070380370111E-2</c:v>
                </c:pt>
                <c:pt idx="2254">
                  <c:v>2.6056531528670435E-2</c:v>
                </c:pt>
                <c:pt idx="2255">
                  <c:v>2.6042236159049274E-2</c:v>
                </c:pt>
                <c:pt idx="2256">
                  <c:v>2.6060220732700711E-2</c:v>
                </c:pt>
                <c:pt idx="2257">
                  <c:v>2.6049614355579984E-2</c:v>
                </c:pt>
                <c:pt idx="2258">
                  <c:v>2.6064832281809266E-2</c:v>
                </c:pt>
                <c:pt idx="2259">
                  <c:v>2.6067138074726492E-2</c:v>
                </c:pt>
                <c:pt idx="2260">
                  <c:v>2.6079128395242752E-2</c:v>
                </c:pt>
                <c:pt idx="2261">
                  <c:v>2.6039930498339321E-2</c:v>
                </c:pt>
                <c:pt idx="2262">
                  <c:v>2.6080511915066197E-2</c:v>
                </c:pt>
                <c:pt idx="2263">
                  <c:v>2.6073133193604915E-2</c:v>
                </c:pt>
                <c:pt idx="2264">
                  <c:v>2.6091119046805857E-2</c:v>
                </c:pt>
                <c:pt idx="2265">
                  <c:v>2.609019667723983E-2</c:v>
                </c:pt>
                <c:pt idx="2266">
                  <c:v>2.6092041418331012E-2</c:v>
                </c:pt>
                <c:pt idx="2267">
                  <c:v>2.6103110029434006E-2</c:v>
                </c:pt>
                <c:pt idx="2268">
                  <c:v>2.6098498073858035E-2</c:v>
                </c:pt>
                <c:pt idx="2269">
                  <c:v>2.6081895439296995E-2</c:v>
                </c:pt>
                <c:pt idx="2270">
                  <c:v>2.6123864435628356E-2</c:v>
                </c:pt>
                <c:pt idx="2271">
                  <c:v>2.6083278967935268E-2</c:v>
                </c:pt>
                <c:pt idx="2272">
                  <c:v>2.6093886167257992E-2</c:v>
                </c:pt>
                <c:pt idx="2273">
                  <c:v>2.6109105644903017E-2</c:v>
                </c:pt>
                <c:pt idx="2274">
                  <c:v>2.6128476660589487E-2</c:v>
                </c:pt>
                <c:pt idx="2275">
                  <c:v>2.6099881655388277E-2</c:v>
                </c:pt>
                <c:pt idx="2276">
                  <c:v>2.6113717713127208E-2</c:v>
                </c:pt>
                <c:pt idx="2277">
                  <c:v>2.6107260831327375E-2</c:v>
                </c:pt>
                <c:pt idx="2278">
                  <c:v>2.6126631764727182E-2</c:v>
                </c:pt>
                <c:pt idx="2279">
                  <c:v>2.609942046105514E-2</c:v>
                </c:pt>
                <c:pt idx="2280">
                  <c:v>2.610864444077441E-2</c:v>
                </c:pt>
                <c:pt idx="2281">
                  <c:v>2.611786861640604E-2</c:v>
                </c:pt>
                <c:pt idx="2282">
                  <c:v>2.6142774869257958E-2</c:v>
                </c:pt>
                <c:pt idx="2283">
                  <c:v>2.6137240022963776E-2</c:v>
                </c:pt>
                <c:pt idx="2284">
                  <c:v>2.6175524153258588E-2</c:v>
                </c:pt>
                <c:pt idx="2285">
                  <c:v>2.6166298752986848E-2</c:v>
                </c:pt>
                <c:pt idx="2286">
                  <c:v>2.6157534804240847E-2</c:v>
                </c:pt>
                <c:pt idx="2287">
                  <c:v>2.6140929912655552E-2</c:v>
                </c:pt>
                <c:pt idx="2288">
                  <c:v>2.6175062878590838E-2</c:v>
                </c:pt>
                <c:pt idx="2289">
                  <c:v>2.6142774869257958E-2</c:v>
                </c:pt>
                <c:pt idx="2290">
                  <c:v>2.6146003562171709E-2</c:v>
                </c:pt>
                <c:pt idx="2291">
                  <c:v>2.6151538520154515E-2</c:v>
                </c:pt>
                <c:pt idx="2292">
                  <c:v>2.6184749749502835E-2</c:v>
                </c:pt>
                <c:pt idx="2293">
                  <c:v>2.6178753089651802E-2</c:v>
                </c:pt>
                <c:pt idx="2294">
                  <c:v>2.6217502199018174E-2</c:v>
                </c:pt>
                <c:pt idx="2295">
                  <c:v>2.6224883373756711E-2</c:v>
                </c:pt>
                <c:pt idx="2296">
                  <c:v>2.6272402689548946E-2</c:v>
                </c:pt>
                <c:pt idx="2297">
                  <c:v>2.6291780990372899E-2</c:v>
                </c:pt>
                <c:pt idx="2298">
                  <c:v>2.6284398678579207E-2</c:v>
                </c:pt>
                <c:pt idx="2299">
                  <c:v>2.6264559337410977E-2</c:v>
                </c:pt>
                <c:pt idx="2300">
                  <c:v>2.4144673710471565E-2</c:v>
                </c:pt>
                <c:pt idx="2301">
                  <c:v>2.3991353717889206E-2</c:v>
                </c:pt>
                <c:pt idx="2302">
                  <c:v>2.3814689717852788E-2</c:v>
                </c:pt>
                <c:pt idx="2303">
                  <c:v>2.3829829530845576E-2</c:v>
                </c:pt>
                <c:pt idx="2304">
                  <c:v>2.383441745716644E-2</c:v>
                </c:pt>
                <c:pt idx="2305">
                  <c:v>2.3716523131260561E-2</c:v>
                </c:pt>
                <c:pt idx="2306">
                  <c:v>2.3719275163142591E-2</c:v>
                </c:pt>
                <c:pt idx="2307">
                  <c:v>2.3928939523976251E-2</c:v>
                </c:pt>
                <c:pt idx="2308">
                  <c:v>2.3850475580979844E-2</c:v>
                </c:pt>
                <c:pt idx="2309">
                  <c:v>2.3818359927083248E-2</c:v>
                </c:pt>
                <c:pt idx="2310">
                  <c:v>2.364543501796304E-2</c:v>
                </c:pt>
                <c:pt idx="2311">
                  <c:v>2.3498250820371009E-2</c:v>
                </c:pt>
                <c:pt idx="2312">
                  <c:v>2.341023924711965E-2</c:v>
                </c:pt>
                <c:pt idx="2313">
                  <c:v>2.3405655799644681E-2</c:v>
                </c:pt>
                <c:pt idx="2314">
                  <c:v>2.351062887842667E-2</c:v>
                </c:pt>
                <c:pt idx="2315">
                  <c:v>2.3677537886303911E-2</c:v>
                </c:pt>
                <c:pt idx="2316">
                  <c:v>2.3623422993964003E-2</c:v>
                </c:pt>
                <c:pt idx="2317">
                  <c:v>2.3819736263541266E-2</c:v>
                </c:pt>
                <c:pt idx="2318">
                  <c:v>2.3753218323640402E-2</c:v>
                </c:pt>
                <c:pt idx="2319">
                  <c:v>2.3581236399496483E-2</c:v>
                </c:pt>
                <c:pt idx="2320">
                  <c:v>2.3423989879787825E-2</c:v>
                </c:pt>
                <c:pt idx="2321">
                  <c:v>2.3220524963128229E-2</c:v>
                </c:pt>
                <c:pt idx="2322">
                  <c:v>2.3305290427724393E-2</c:v>
                </c:pt>
                <c:pt idx="2323">
                  <c:v>2.3528050446713428E-2</c:v>
                </c:pt>
                <c:pt idx="2324">
                  <c:v>2.3631677372221781E-2</c:v>
                </c:pt>
                <c:pt idx="2325">
                  <c:v>2.3597285164445793E-2</c:v>
                </c:pt>
                <c:pt idx="2326">
                  <c:v>2.3635346035139719E-2</c:v>
                </c:pt>
                <c:pt idx="2327">
                  <c:v>2.3532635186103247E-2</c:v>
                </c:pt>
                <c:pt idx="2328">
                  <c:v>2.3603246285336287E-2</c:v>
                </c:pt>
                <c:pt idx="2329">
                  <c:v>2.3638556140615181E-2</c:v>
                </c:pt>
                <c:pt idx="2330">
                  <c:v>2.3639014729048665E-2</c:v>
                </c:pt>
                <c:pt idx="2331">
                  <c:v>2.3423073157398243E-2</c:v>
                </c:pt>
                <c:pt idx="2332">
                  <c:v>2.3456993174620393E-2</c:v>
                </c:pt>
                <c:pt idx="2333">
                  <c:v>2.3561978664364384E-2</c:v>
                </c:pt>
                <c:pt idx="2334">
                  <c:v>2.3709643127850812E-2</c:v>
                </c:pt>
                <c:pt idx="2335">
                  <c:v>2.3416197801155201E-2</c:v>
                </c:pt>
                <c:pt idx="2336">
                  <c:v>2.3432240468372542E-2</c:v>
                </c:pt>
                <c:pt idx="2337">
                  <c:v>2.3605997599498225E-2</c:v>
                </c:pt>
                <c:pt idx="2338">
                  <c:v>2.3625257286685492E-2</c:v>
                </c:pt>
                <c:pt idx="2339">
                  <c:v>2.3601870634791518E-2</c:v>
                </c:pt>
                <c:pt idx="2340">
                  <c:v>2.367111712279046E-2</c:v>
                </c:pt>
                <c:pt idx="2341">
                  <c:v>2.3684417381123975E-2</c:v>
                </c:pt>
                <c:pt idx="2342">
                  <c:v>2.3684876017986491E-2</c:v>
                </c:pt>
                <c:pt idx="2343">
                  <c:v>2.3912419621026807E-2</c:v>
                </c:pt>
                <c:pt idx="2344">
                  <c:v>2.4000992003218279E-2</c:v>
                </c:pt>
                <c:pt idx="2345">
                  <c:v>2.4050104683621815E-2</c:v>
                </c:pt>
                <c:pt idx="2346">
                  <c:v>2.4045055460334617E-2</c:v>
                </c:pt>
                <c:pt idx="2347">
                  <c:v>2.412309546875081E-2</c:v>
                </c:pt>
                <c:pt idx="2348">
                  <c:v>2.4176813504915448E-2</c:v>
                </c:pt>
                <c:pt idx="2349">
                  <c:v>2.4068465990447815E-2</c:v>
                </c:pt>
                <c:pt idx="2350">
                  <c:v>2.4056531052708507E-2</c:v>
                </c:pt>
                <c:pt idx="2351">
                  <c:v>2.4087746198131858E-2</c:v>
                </c:pt>
                <c:pt idx="2352">
                  <c:v>2.3928939523976251E-2</c:v>
                </c:pt>
                <c:pt idx="2353">
                  <c:v>2.3961981215170788E-2</c:v>
                </c:pt>
                <c:pt idx="2354">
                  <c:v>2.3949131369879216E-2</c:v>
                </c:pt>
                <c:pt idx="2355">
                  <c:v>2.3874334461366623E-2</c:v>
                </c:pt>
                <c:pt idx="2356">
                  <c:v>2.3839005431955062E-2</c:v>
                </c:pt>
                <c:pt idx="2357">
                  <c:v>2.3814230943879997E-2</c:v>
                </c:pt>
                <c:pt idx="2358">
                  <c:v>2.3808266926332988E-2</c:v>
                </c:pt>
                <c:pt idx="2359">
                  <c:v>2.3760557734192757E-2</c:v>
                </c:pt>
                <c:pt idx="2360">
                  <c:v>2.3725696638686185E-2</c:v>
                </c:pt>
                <c:pt idx="2361">
                  <c:v>2.3805514330473211E-2</c:v>
                </c:pt>
                <c:pt idx="2362">
                  <c:v>2.3761475169233048E-2</c:v>
                </c:pt>
                <c:pt idx="2363">
                  <c:v>2.3901406701490144E-2</c:v>
                </c:pt>
                <c:pt idx="2364">
                  <c:v>2.3878464016036424E-2</c:v>
                </c:pt>
                <c:pt idx="2365">
                  <c:v>2.4004663787228025E-2</c:v>
                </c:pt>
                <c:pt idx="2366">
                  <c:v>2.4019810224415409E-2</c:v>
                </c:pt>
                <c:pt idx="2367">
                  <c:v>2.4057449113197939E-2</c:v>
                </c:pt>
                <c:pt idx="2368">
                  <c:v>2.3986764133388558E-2</c:v>
                </c:pt>
                <c:pt idx="2369">
                  <c:v>2.3933528497429152E-2</c:v>
                </c:pt>
                <c:pt idx="2370">
                  <c:v>2.3918385069048469E-2</c:v>
                </c:pt>
                <c:pt idx="2371">
                  <c:v>2.3861946032950606E-2</c:v>
                </c:pt>
                <c:pt idx="2372">
                  <c:v>2.3906454254944986E-2</c:v>
                </c:pt>
                <c:pt idx="2373">
                  <c:v>2.3900947835903262E-2</c:v>
                </c:pt>
                <c:pt idx="2374">
                  <c:v>2.3951425957225551E-2</c:v>
                </c:pt>
                <c:pt idx="2375">
                  <c:v>2.3914255134767567E-2</c:v>
                </c:pt>
                <c:pt idx="2376">
                  <c:v>2.393536410038731E-2</c:v>
                </c:pt>
                <c:pt idx="2377">
                  <c:v>2.4019351233708928E-2</c:v>
                </c:pt>
                <c:pt idx="2378">
                  <c:v>2.3868828449553819E-2</c:v>
                </c:pt>
                <c:pt idx="2379">
                  <c:v>2.3867910787705095E-2</c:v>
                </c:pt>
                <c:pt idx="2380">
                  <c:v>2.3791751612861047E-2</c:v>
                </c:pt>
                <c:pt idx="2381">
                  <c:v>2.3879840542985697E-2</c:v>
                </c:pt>
                <c:pt idx="2382">
                  <c:v>2.388718209373529E-2</c:v>
                </c:pt>
                <c:pt idx="2383">
                  <c:v>2.3966111603331144E-2</c:v>
                </c:pt>
                <c:pt idx="2384">
                  <c:v>2.393536410038731E-2</c:v>
                </c:pt>
                <c:pt idx="2385">
                  <c:v>2.4004663787228025E-2</c:v>
                </c:pt>
                <c:pt idx="2386">
                  <c:v>2.3956474092062034E-2</c:v>
                </c:pt>
                <c:pt idx="2387">
                  <c:v>2.3978503003511509E-2</c:v>
                </c:pt>
                <c:pt idx="2388">
                  <c:v>2.3936281904775755E-2</c:v>
                </c:pt>
                <c:pt idx="2389">
                  <c:v>2.3821112604361119E-2</c:v>
                </c:pt>
                <c:pt idx="2390">
                  <c:v>2.3707808478682205E-2</c:v>
                </c:pt>
                <c:pt idx="2391">
                  <c:v>2.3912419621026807E-2</c:v>
                </c:pt>
                <c:pt idx="2392">
                  <c:v>2.3858275455358412E-2</c:v>
                </c:pt>
                <c:pt idx="2393">
                  <c:v>2.3889476353796145E-2</c:v>
                </c:pt>
                <c:pt idx="2394">
                  <c:v>2.3808725694005689E-2</c:v>
                </c:pt>
                <c:pt idx="2395">
                  <c:v>2.3821571385603611E-2</c:v>
                </c:pt>
                <c:pt idx="2396">
                  <c:v>2.385689899675944E-2</c:v>
                </c:pt>
                <c:pt idx="2397">
                  <c:v>2.3699552653332571E-2</c:v>
                </c:pt>
                <c:pt idx="2398">
                  <c:v>2.3653231210675016E-2</c:v>
                </c:pt>
                <c:pt idx="2399">
                  <c:v>2.3635804620183491E-2</c:v>
                </c:pt>
                <c:pt idx="2400">
                  <c:v>2.3561520157268846E-2</c:v>
                </c:pt>
                <c:pt idx="2401">
                  <c:v>2.3573900018754861E-2</c:v>
                </c:pt>
                <c:pt idx="2402">
                  <c:v>2.3611041720731595E-2</c:v>
                </c:pt>
                <c:pt idx="2403">
                  <c:v>2.360462194023832E-2</c:v>
                </c:pt>
                <c:pt idx="2404">
                  <c:v>2.3522090357863748E-2</c:v>
                </c:pt>
                <c:pt idx="2405">
                  <c:v>2.3434073953788478E-2</c:v>
                </c:pt>
                <c:pt idx="2406">
                  <c:v>2.334836678727964E-2</c:v>
                </c:pt>
                <c:pt idx="2407">
                  <c:v>2.3487706826953409E-2</c:v>
                </c:pt>
                <c:pt idx="2408">
                  <c:v>2.3494583315364543E-2</c:v>
                </c:pt>
                <c:pt idx="2409">
                  <c:v>2.3542721783131729E-2</c:v>
                </c:pt>
                <c:pt idx="2410">
                  <c:v>2.3643142046740853E-2</c:v>
                </c:pt>
                <c:pt idx="2411">
                  <c:v>2.3691755629049148E-2</c:v>
                </c:pt>
                <c:pt idx="2412">
                  <c:v>2.367111712279046E-2</c:v>
                </c:pt>
                <c:pt idx="2413">
                  <c:v>2.3737622488033176E-2</c:v>
                </c:pt>
                <c:pt idx="2414">
                  <c:v>2.3711936450210632E-2</c:v>
                </c:pt>
                <c:pt idx="2415">
                  <c:v>2.3760557734192757E-2</c:v>
                </c:pt>
                <c:pt idx="2416">
                  <c:v>2.3759181585266402E-2</c:v>
                </c:pt>
                <c:pt idx="2417">
                  <c:v>2.3886723243177543E-2</c:v>
                </c:pt>
                <c:pt idx="2418">
                  <c:v>2.3894064910278047E-2</c:v>
                </c:pt>
                <c:pt idx="2419">
                  <c:v>2.3901865567561988E-2</c:v>
                </c:pt>
                <c:pt idx="2420">
                  <c:v>2.3899112378403888E-2</c:v>
                </c:pt>
                <c:pt idx="2421">
                  <c:v>2.3898194652563091E-2</c:v>
                </c:pt>
                <c:pt idx="2422">
                  <c:v>2.3904159905193068E-2</c:v>
                </c:pt>
                <c:pt idx="2423">
                  <c:v>2.3959686572055466E-2</c:v>
                </c:pt>
                <c:pt idx="2424">
                  <c:v>2.3905077643639434E-2</c:v>
                </c:pt>
                <c:pt idx="2425">
                  <c:v>2.4018892243487588E-2</c:v>
                </c:pt>
                <c:pt idx="2426">
                  <c:v>2.4037252230719234E-2</c:v>
                </c:pt>
                <c:pt idx="2427">
                  <c:v>2.4032203156855003E-2</c:v>
                </c:pt>
                <c:pt idx="2428">
                  <c:v>2.4002827891342705E-2</c:v>
                </c:pt>
                <c:pt idx="2429">
                  <c:v>2.3947295708731001E-2</c:v>
                </c:pt>
                <c:pt idx="2430">
                  <c:v>2.3901406701490144E-2</c:v>
                </c:pt>
                <c:pt idx="2431">
                  <c:v>2.3866075469824423E-2</c:v>
                </c:pt>
                <c:pt idx="2432">
                  <c:v>2.3804596802396789E-2</c:v>
                </c:pt>
                <c:pt idx="2433">
                  <c:v>2.3691755629049148E-2</c:v>
                </c:pt>
                <c:pt idx="2434">
                  <c:v>2.3670658500457482E-2</c:v>
                </c:pt>
                <c:pt idx="2435">
                  <c:v>2.3519798037777869E-2</c:v>
                </c:pt>
                <c:pt idx="2436">
                  <c:v>2.350925352122071E-2</c:v>
                </c:pt>
                <c:pt idx="2437">
                  <c:v>2.3519798037777869E-2</c:v>
                </c:pt>
                <c:pt idx="2438">
                  <c:v>2.3457451571374393E-2</c:v>
                </c:pt>
                <c:pt idx="2439">
                  <c:v>2.3405197457557748E-2</c:v>
                </c:pt>
                <c:pt idx="2440">
                  <c:v>2.3437282571892457E-2</c:v>
                </c:pt>
                <c:pt idx="2441">
                  <c:v>2.3462493967602187E-2</c:v>
                </c:pt>
                <c:pt idx="2442">
                  <c:v>2.3446450182814296E-2</c:v>
                </c:pt>
                <c:pt idx="2443">
                  <c:v>2.3454242804256672E-2</c:v>
                </c:pt>
                <c:pt idx="2444">
                  <c:v>2.3483122561834213E-2</c:v>
                </c:pt>
                <c:pt idx="2445">
                  <c:v>2.3477621507565088E-2</c:v>
                </c:pt>
                <c:pt idx="2446">
                  <c:v>2.3490457409252201E-2</c:v>
                </c:pt>
                <c:pt idx="2447">
                  <c:v>2.3547306677406669E-2</c:v>
                </c:pt>
                <c:pt idx="2448">
                  <c:v>2.3580777872069431E-2</c:v>
                </c:pt>
                <c:pt idx="2449">
                  <c:v>2.3683041473441795E-2</c:v>
                </c:pt>
                <c:pt idx="2450">
                  <c:v>2.3672034368908988E-2</c:v>
                </c:pt>
                <c:pt idx="2451">
                  <c:v>2.3582611984682707E-2</c:v>
                </c:pt>
                <c:pt idx="2452">
                  <c:v>2.360370483648614E-2</c:v>
                </c:pt>
                <c:pt idx="2453">
                  <c:v>2.361516877258954E-2</c:v>
                </c:pt>
                <c:pt idx="2454">
                  <c:v>2.3605997599498225E-2</c:v>
                </c:pt>
                <c:pt idx="2455">
                  <c:v>2.3708725802297628E-2</c:v>
                </c:pt>
                <c:pt idx="2456">
                  <c:v>2.3715147121859459E-2</c:v>
                </c:pt>
                <c:pt idx="2457">
                  <c:v>2.3743126836649271E-2</c:v>
                </c:pt>
                <c:pt idx="2458">
                  <c:v>2.3813313397387952E-2</c:v>
                </c:pt>
                <c:pt idx="2459">
                  <c:v>2.3746796441151238E-2</c:v>
                </c:pt>
                <c:pt idx="2460">
                  <c:v>2.3703680546389688E-2</c:v>
                </c:pt>
                <c:pt idx="2461">
                  <c:v>2.3690838341277429E-2</c:v>
                </c:pt>
                <c:pt idx="2462">
                  <c:v>2.3591324125376602E-2</c:v>
                </c:pt>
                <c:pt idx="2463">
                  <c:v>2.3710560455341468E-2</c:v>
                </c:pt>
                <c:pt idx="2464">
                  <c:v>2.3812395852834602E-2</c:v>
                </c:pt>
                <c:pt idx="2465">
                  <c:v>2.3829370740879218E-2</c:v>
                </c:pt>
                <c:pt idx="2466">
                  <c:v>2.3811937081284838E-2</c:v>
                </c:pt>
                <c:pt idx="2467">
                  <c:v>2.3721109860752189E-2</c:v>
                </c:pt>
                <c:pt idx="2468">
                  <c:v>2.364543501796304E-2</c:v>
                </c:pt>
                <c:pt idx="2469">
                  <c:v>2.3641307678479825E-2</c:v>
                </c:pt>
                <c:pt idx="2470">
                  <c:v>2.3687627849334054E-2</c:v>
                </c:pt>
                <c:pt idx="2471">
                  <c:v>2.3621588708989848E-2</c:v>
                </c:pt>
                <c:pt idx="2472">
                  <c:v>2.3650479597266391E-2</c:v>
                </c:pt>
                <c:pt idx="2473">
                  <c:v>2.3677996515901571E-2</c:v>
                </c:pt>
                <c:pt idx="2474">
                  <c:v>2.3686710570280892E-2</c:v>
                </c:pt>
                <c:pt idx="2475">
                  <c:v>2.3662403381282362E-2</c:v>
                </c:pt>
                <c:pt idx="2476">
                  <c:v>2.3594533905477583E-2</c:v>
                </c:pt>
                <c:pt idx="2477">
                  <c:v>2.343865770119381E-2</c:v>
                </c:pt>
                <c:pt idx="2478">
                  <c:v>2.3411155942419416E-2</c:v>
                </c:pt>
                <c:pt idx="2479">
                  <c:v>2.3534469095411178E-2</c:v>
                </c:pt>
                <c:pt idx="2480">
                  <c:v>2.3610124603422461E-2</c:v>
                </c:pt>
                <c:pt idx="2481">
                  <c:v>2.3619754431762948E-2</c:v>
                </c:pt>
                <c:pt idx="2482">
                  <c:v>2.3668824015969151E-2</c:v>
                </c:pt>
                <c:pt idx="2483">
                  <c:v>2.3629843052384011E-2</c:v>
                </c:pt>
                <c:pt idx="2484">
                  <c:v>2.3677079257190415E-2</c:v>
                </c:pt>
                <c:pt idx="2485">
                  <c:v>2.3647269403657384E-2</c:v>
                </c:pt>
                <c:pt idx="2486">
                  <c:v>2.3635804620183491E-2</c:v>
                </c:pt>
                <c:pt idx="2487">
                  <c:v>2.3600036440843412E-2</c:v>
                </c:pt>
                <c:pt idx="2488">
                  <c:v>2.3664237838649804E-2</c:v>
                </c:pt>
                <c:pt idx="2489">
                  <c:v>2.3677996515901571E-2</c:v>
                </c:pt>
                <c:pt idx="2490">
                  <c:v>2.3722485889045877E-2</c:v>
                </c:pt>
                <c:pt idx="2491">
                  <c:v>2.3714688453027707E-2</c:v>
                </c:pt>
                <c:pt idx="2492">
                  <c:v>2.366469645420238E-2</c:v>
                </c:pt>
                <c:pt idx="2493">
                  <c:v>2.3583529043894037E-2</c:v>
                </c:pt>
                <c:pt idx="2494">
                  <c:v>2.3572524461162571E-2</c:v>
                </c:pt>
                <c:pt idx="2495">
                  <c:v>2.3520256500826998E-2</c:v>
                </c:pt>
                <c:pt idx="2496">
                  <c:v>2.3575734102321676E-2</c:v>
                </c:pt>
                <c:pt idx="2497">
                  <c:v>2.3606914708092112E-2</c:v>
                </c:pt>
                <c:pt idx="2498">
                  <c:v>2.3688086489587191E-2</c:v>
                </c:pt>
                <c:pt idx="2499">
                  <c:v>2.3751842197970049E-2</c:v>
                </c:pt>
                <c:pt idx="2500">
                  <c:v>2.3765144928774705E-2</c:v>
                </c:pt>
                <c:pt idx="2501">
                  <c:v>2.3797715403611679E-2</c:v>
                </c:pt>
                <c:pt idx="2502">
                  <c:v>2.3761016451470801E-2</c:v>
                </c:pt>
                <c:pt idx="2503">
                  <c:v>2.3739457263153681E-2</c:v>
                </c:pt>
                <c:pt idx="2504">
                  <c:v>2.3719733836818368E-2</c:v>
                </c:pt>
                <c:pt idx="2505">
                  <c:v>2.375046607666011E-2</c:v>
                </c:pt>
                <c:pt idx="2506">
                  <c:v>2.3780283014669296E-2</c:v>
                </c:pt>
                <c:pt idx="2507">
                  <c:v>2.3702304577678007E-2</c:v>
                </c:pt>
                <c:pt idx="2508">
                  <c:v>2.3683041473441795E-2</c:v>
                </c:pt>
                <c:pt idx="2509">
                  <c:v>2.3544097246331823E-2</c:v>
                </c:pt>
                <c:pt idx="2510">
                  <c:v>2.345836836633395E-2</c:v>
                </c:pt>
                <c:pt idx="2511">
                  <c:v>2.3386405848461987E-2</c:v>
                </c:pt>
                <c:pt idx="2512">
                  <c:v>2.3126156936859189E-2</c:v>
                </c:pt>
                <c:pt idx="2513">
                  <c:v>2.3123866705655798E-2</c:v>
                </c:pt>
                <c:pt idx="2514">
                  <c:v>2.3484497836288969E-2</c:v>
                </c:pt>
                <c:pt idx="2515">
                  <c:v>2.3435449072930353E-2</c:v>
                </c:pt>
                <c:pt idx="2516">
                  <c:v>2.3523924222644193E-2</c:v>
                </c:pt>
                <c:pt idx="2517">
                  <c:v>2.3518422651533963E-2</c:v>
                </c:pt>
                <c:pt idx="2518">
                  <c:v>2.3491374273889819E-2</c:v>
                </c:pt>
                <c:pt idx="2519">
                  <c:v>2.3448283728221452E-2</c:v>
                </c:pt>
                <c:pt idx="2520">
                  <c:v>2.3466619608062182E-2</c:v>
                </c:pt>
                <c:pt idx="2521">
                  <c:v>2.3482205714617139E-2</c:v>
                </c:pt>
                <c:pt idx="2522">
                  <c:v>2.3539512385938991E-2</c:v>
                </c:pt>
                <c:pt idx="2523">
                  <c:v>2.3532635186103247E-2</c:v>
                </c:pt>
                <c:pt idx="2524">
                  <c:v>2.3539512385938991E-2</c:v>
                </c:pt>
                <c:pt idx="2525">
                  <c:v>2.3833041074181088E-2</c:v>
                </c:pt>
                <c:pt idx="2526">
                  <c:v>2.3879381700184464E-2</c:v>
                </c:pt>
                <c:pt idx="2527">
                  <c:v>2.3483580986168512E-2</c:v>
                </c:pt>
                <c:pt idx="2528">
                  <c:v>2.3473495762590207E-2</c:v>
                </c:pt>
                <c:pt idx="2529">
                  <c:v>2.3467536422375656E-2</c:v>
                </c:pt>
                <c:pt idx="2530">
                  <c:v>2.3496875502364251E-2</c:v>
                </c:pt>
                <c:pt idx="2531">
                  <c:v>2.3519339575212624E-2</c:v>
                </c:pt>
                <c:pt idx="2532">
                  <c:v>2.3577568193634237E-2</c:v>
                </c:pt>
                <c:pt idx="2533">
                  <c:v>2.360462194023832E-2</c:v>
                </c:pt>
                <c:pt idx="2534">
                  <c:v>2.3601412085578314E-2</c:v>
                </c:pt>
                <c:pt idx="2535">
                  <c:v>2.360370483648614E-2</c:v>
                </c:pt>
                <c:pt idx="2536">
                  <c:v>2.3624340139356288E-2</c:v>
                </c:pt>
                <c:pt idx="2537">
                  <c:v>2.3633970282913783E-2</c:v>
                </c:pt>
                <c:pt idx="2538">
                  <c:v>2.355280861442954E-2</c:v>
                </c:pt>
                <c:pt idx="2539">
                  <c:v>2.3453784410889408E-2</c:v>
                </c:pt>
                <c:pt idx="2540">
                  <c:v>2.3487248398263907E-2</c:v>
                </c:pt>
                <c:pt idx="2541">
                  <c:v>2.3476704671961276E-2</c:v>
                </c:pt>
                <c:pt idx="2542">
                  <c:v>2.3492291140463008E-2</c:v>
                </c:pt>
                <c:pt idx="2543">
                  <c:v>2.3476246254885192E-2</c:v>
                </c:pt>
                <c:pt idx="2544">
                  <c:v>2.3450575670866253E-2</c:v>
                </c:pt>
                <c:pt idx="2545">
                  <c:v>2.3512462694810048E-2</c:v>
                </c:pt>
                <c:pt idx="2546">
                  <c:v>2.3487248398263907E-2</c:v>
                </c:pt>
                <c:pt idx="2547">
                  <c:v>2.3512921150115797E-2</c:v>
                </c:pt>
                <c:pt idx="2548">
                  <c:v>2.3525758095168423E-2</c:v>
                </c:pt>
                <c:pt idx="2549">
                  <c:v>2.3569773359048578E-2</c:v>
                </c:pt>
                <c:pt idx="2550">
                  <c:v>2.3571607425188261E-2</c:v>
                </c:pt>
                <c:pt idx="2551">
                  <c:v>2.3590407049704953E-2</c:v>
                </c:pt>
                <c:pt idx="2552">
                  <c:v>2.3663779223581483E-2</c:v>
                </c:pt>
                <c:pt idx="2553">
                  <c:v>2.371285378254535E-2</c:v>
                </c:pt>
                <c:pt idx="2554">
                  <c:v>2.3745879037118847E-2</c:v>
                </c:pt>
                <c:pt idx="2555">
                  <c:v>2.3674327492681252E-2</c:v>
                </c:pt>
                <c:pt idx="2556">
                  <c:v>2.3653689814604608E-2</c:v>
                </c:pt>
                <c:pt idx="2557">
                  <c:v>2.3610124603422461E-2</c:v>
                </c:pt>
                <c:pt idx="2558">
                  <c:v>2.3553267112327688E-2</c:v>
                </c:pt>
                <c:pt idx="2559">
                  <c:v>2.3563812697586378E-2</c:v>
                </c:pt>
                <c:pt idx="2560">
                  <c:v>2.3549140648669635E-2</c:v>
                </c:pt>
                <c:pt idx="2561">
                  <c:v>2.3545472713888231E-2</c:v>
                </c:pt>
                <c:pt idx="2562">
                  <c:v>2.3506044371344969E-2</c:v>
                </c:pt>
                <c:pt idx="2563">
                  <c:v>2.3479455184579275E-2</c:v>
                </c:pt>
                <c:pt idx="2564">
                  <c:v>2.3521173428377611E-2</c:v>
                </c:pt>
                <c:pt idx="2565">
                  <c:v>2.3488165256126726E-2</c:v>
                </c:pt>
                <c:pt idx="2566">
                  <c:v>2.343865770119381E-2</c:v>
                </c:pt>
                <c:pt idx="2567">
                  <c:v>2.3420323001839671E-2</c:v>
                </c:pt>
                <c:pt idx="2568">
                  <c:v>2.3409780900195395E-2</c:v>
                </c:pt>
                <c:pt idx="2569">
                  <c:v>2.3460660362200077E-2</c:v>
                </c:pt>
                <c:pt idx="2570">
                  <c:v>2.3448283728221452E-2</c:v>
                </c:pt>
                <c:pt idx="2571">
                  <c:v>2.3460660362200077E-2</c:v>
                </c:pt>
                <c:pt idx="2572">
                  <c:v>2.3487706826953409E-2</c:v>
                </c:pt>
                <c:pt idx="2573">
                  <c:v>2.3412072639654054E-2</c:v>
                </c:pt>
                <c:pt idx="2574">
                  <c:v>2.3351574772229065E-2</c:v>
                </c:pt>
                <c:pt idx="2575">
                  <c:v>2.3385947526690529E-2</c:v>
                </c:pt>
                <c:pt idx="2576">
                  <c:v>2.3380447703157552E-2</c:v>
                </c:pt>
                <c:pt idx="2577">
                  <c:v>2.3368531657764827E-2</c:v>
                </c:pt>
                <c:pt idx="2578">
                  <c:v>2.3355241069758871E-2</c:v>
                </c:pt>
                <c:pt idx="2579">
                  <c:v>2.3433615581708894E-2</c:v>
                </c:pt>
                <c:pt idx="2580">
                  <c:v>2.3419406287190213E-2</c:v>
                </c:pt>
                <c:pt idx="2581">
                  <c:v>2.3390530766172243E-2</c:v>
                </c:pt>
                <c:pt idx="2582">
                  <c:v>2.3441866353163247E-2</c:v>
                </c:pt>
                <c:pt idx="2583">
                  <c:v>2.3449200503828031E-2</c:v>
                </c:pt>
                <c:pt idx="2584">
                  <c:v>2.3489540546550336E-2</c:v>
                </c:pt>
                <c:pt idx="2585">
                  <c:v>2.3480830447420657E-2</c:v>
                </c:pt>
                <c:pt idx="2586">
                  <c:v>2.3523924222644193E-2</c:v>
                </c:pt>
                <c:pt idx="2587">
                  <c:v>2.3589948512595434E-2</c:v>
                </c:pt>
                <c:pt idx="2588">
                  <c:v>2.3575734102321676E-2</c:v>
                </c:pt>
                <c:pt idx="2589">
                  <c:v>2.3594075364010807E-2</c:v>
                </c:pt>
                <c:pt idx="2590">
                  <c:v>2.3579860818667406E-2</c:v>
                </c:pt>
                <c:pt idx="2591">
                  <c:v>2.356793930065447E-2</c:v>
                </c:pt>
                <c:pt idx="2592">
                  <c:v>2.3528050446713428E-2</c:v>
                </c:pt>
                <c:pt idx="2593">
                  <c:v>2.350925352122071E-2</c:v>
                </c:pt>
                <c:pt idx="2594">
                  <c:v>2.3506044371344969E-2</c:v>
                </c:pt>
                <c:pt idx="2595">
                  <c:v>2.3447366954550214E-2</c:v>
                </c:pt>
                <c:pt idx="2596">
                  <c:v>2.3435907446945257E-2</c:v>
                </c:pt>
                <c:pt idx="2597">
                  <c:v>2.3439574456480379E-2</c:v>
                </c:pt>
                <c:pt idx="2598">
                  <c:v>2.3392822404051432E-2</c:v>
                </c:pt>
                <c:pt idx="2599">
                  <c:v>2.3406572485269981E-2</c:v>
                </c:pt>
                <c:pt idx="2600">
                  <c:v>2.3369906569393518E-2</c:v>
                </c:pt>
                <c:pt idx="2601">
                  <c:v>2.3388239140385247E-2</c:v>
                </c:pt>
                <c:pt idx="2602">
                  <c:v>2.3435907446945257E-2</c:v>
                </c:pt>
                <c:pt idx="2603">
                  <c:v>2.3482205714617139E-2</c:v>
                </c:pt>
                <c:pt idx="2604">
                  <c:v>2.3458826764539479E-2</c:v>
                </c:pt>
                <c:pt idx="2605">
                  <c:v>2.3554642608926611E-2</c:v>
                </c:pt>
                <c:pt idx="2606">
                  <c:v>2.3548682155127738E-2</c:v>
                </c:pt>
                <c:pt idx="2607">
                  <c:v>2.3583987574226053E-2</c:v>
                </c:pt>
                <c:pt idx="2608">
                  <c:v>2.3620671569407982E-2</c:v>
                </c:pt>
                <c:pt idx="2609">
                  <c:v>2.3639931907368291E-2</c:v>
                </c:pt>
                <c:pt idx="2610">
                  <c:v>2.3605080492840842E-2</c:v>
                </c:pt>
                <c:pt idx="2611">
                  <c:v>2.3605997599498225E-2</c:v>
                </c:pt>
                <c:pt idx="2612">
                  <c:v>2.3564271207102E-2</c:v>
                </c:pt>
                <c:pt idx="2613">
                  <c:v>2.3629384473635242E-2</c:v>
                </c:pt>
                <c:pt idx="2614">
                  <c:v>2.3622047279507077E-2</c:v>
                </c:pt>
                <c:pt idx="2615">
                  <c:v>2.3584446105041863E-2</c:v>
                </c:pt>
                <c:pt idx="2616">
                  <c:v>2.3521631892878613E-2</c:v>
                </c:pt>
                <c:pt idx="2617">
                  <c:v>2.3470286876928842E-2</c:v>
                </c:pt>
                <c:pt idx="2618">
                  <c:v>2.3451034060846671E-2</c:v>
                </c:pt>
                <c:pt idx="2619">
                  <c:v>2.3444158261941149E-2</c:v>
                </c:pt>
                <c:pt idx="2620">
                  <c:v>2.3428115154487384E-2</c:v>
                </c:pt>
                <c:pt idx="2621">
                  <c:v>2.3407947517335742E-2</c:v>
                </c:pt>
                <c:pt idx="2622">
                  <c:v>2.3388239140385247E-2</c:v>
                </c:pt>
                <c:pt idx="2623">
                  <c:v>2.3387780816678975E-2</c:v>
                </c:pt>
                <c:pt idx="2624">
                  <c:v>2.3412989338823732E-2</c:v>
                </c:pt>
                <c:pt idx="2625">
                  <c:v>2.3389614114406428E-2</c:v>
                </c:pt>
                <c:pt idx="2626">
                  <c:v>2.3360740574086981E-2</c:v>
                </c:pt>
                <c:pt idx="2627">
                  <c:v>2.332087074541464E-2</c:v>
                </c:pt>
                <c:pt idx="2628">
                  <c:v>2.3266342078702977E-2</c:v>
                </c:pt>
                <c:pt idx="2629">
                  <c:v>2.3286503140942987E-2</c:v>
                </c:pt>
                <c:pt idx="2630">
                  <c:v>2.3304832191547633E-2</c:v>
                </c:pt>
                <c:pt idx="2631">
                  <c:v>2.3282379211161556E-2</c:v>
                </c:pt>
                <c:pt idx="2632">
                  <c:v>2.3292918220662252E-2</c:v>
                </c:pt>
                <c:pt idx="2633">
                  <c:v>2.3268633061368667E-2</c:v>
                </c:pt>
                <c:pt idx="2634">
                  <c:v>2.3257636454789656E-2</c:v>
                </c:pt>
                <c:pt idx="2635">
                  <c:v>2.3280546366050408E-2</c:v>
                </c:pt>
                <c:pt idx="2636">
                  <c:v>2.3214569093116168E-2</c:v>
                </c:pt>
                <c:pt idx="2637">
                  <c:v>2.3128447180140243E-2</c:v>
                </c:pt>
                <c:pt idx="2638">
                  <c:v>2.3180209899392977E-2</c:v>
                </c:pt>
                <c:pt idx="2639">
                  <c:v>2.3243432916715018E-2</c:v>
                </c:pt>
                <c:pt idx="2640">
                  <c:v>2.3224648305599609E-2</c:v>
                </c:pt>
                <c:pt idx="2641">
                  <c:v>2.3274131469075331E-2</c:v>
                </c:pt>
                <c:pt idx="2642">
                  <c:v>2.3317204738025062E-2</c:v>
                </c:pt>
                <c:pt idx="2643">
                  <c:v>2.3329119375188577E-2</c:v>
                </c:pt>
                <c:pt idx="2644">
                  <c:v>2.3381822652511212E-2</c:v>
                </c:pt>
                <c:pt idx="2645">
                  <c:v>2.3373573021683625E-2</c:v>
                </c:pt>
                <c:pt idx="2646">
                  <c:v>2.339878071912968E-2</c:v>
                </c:pt>
                <c:pt idx="2647">
                  <c:v>2.3406572485269981E-2</c:v>
                </c:pt>
                <c:pt idx="2648">
                  <c:v>2.3375864570083536E-2</c:v>
                </c:pt>
                <c:pt idx="2649">
                  <c:v>2.3560144638887229E-2</c:v>
                </c:pt>
                <c:pt idx="2650">
                  <c:v>2.3565188227585663E-2</c:v>
                </c:pt>
                <c:pt idx="2651">
                  <c:v>2.3592241202984778E-2</c:v>
                </c:pt>
                <c:pt idx="2652">
                  <c:v>2.3544555735033227E-2</c:v>
                </c:pt>
                <c:pt idx="2653">
                  <c:v>2.3600036440843412E-2</c:v>
                </c:pt>
                <c:pt idx="2654">
                  <c:v>2.3654148419018653E-2</c:v>
                </c:pt>
                <c:pt idx="2655">
                  <c:v>2.3579402292692477E-2</c:v>
                </c:pt>
                <c:pt idx="2656">
                  <c:v>2.3624340139356288E-2</c:v>
                </c:pt>
                <c:pt idx="2657">
                  <c:v>2.3572524461162571E-2</c:v>
                </c:pt>
                <c:pt idx="2658">
                  <c:v>2.3530342810358401E-2</c:v>
                </c:pt>
                <c:pt idx="2659">
                  <c:v>2.3474412591419764E-2</c:v>
                </c:pt>
                <c:pt idx="2660">
                  <c:v>2.3486789970058233E-2</c:v>
                </c:pt>
                <c:pt idx="2661">
                  <c:v>2.3427198423390083E-2</c:v>
                </c:pt>
                <c:pt idx="2662">
                  <c:v>2.3442783115222986E-2</c:v>
                </c:pt>
                <c:pt idx="2663">
                  <c:v>2.3409780900195395E-2</c:v>
                </c:pt>
                <c:pt idx="2664">
                  <c:v>2.3365781847565707E-2</c:v>
                </c:pt>
                <c:pt idx="2665">
                  <c:v>2.3394655723061188E-2</c:v>
                </c:pt>
                <c:pt idx="2666">
                  <c:v>2.3390989092780607E-2</c:v>
                </c:pt>
                <c:pt idx="2667">
                  <c:v>2.3341492613608843E-2</c:v>
                </c:pt>
                <c:pt idx="2668">
                  <c:v>2.3358449105486904E-2</c:v>
                </c:pt>
                <c:pt idx="2669">
                  <c:v>2.3318579487169692E-2</c:v>
                </c:pt>
                <c:pt idx="2670">
                  <c:v>2.3373573021683625E-2</c:v>
                </c:pt>
                <c:pt idx="2671">
                  <c:v>2.3377697817509223E-2</c:v>
                </c:pt>
                <c:pt idx="2672">
                  <c:v>2.3388697464575385E-2</c:v>
                </c:pt>
                <c:pt idx="2673">
                  <c:v>2.3401989076492699E-2</c:v>
                </c:pt>
                <c:pt idx="2674">
                  <c:v>2.3466161201631128E-2</c:v>
                </c:pt>
                <c:pt idx="2675">
                  <c:v>2.3387322493456292E-2</c:v>
                </c:pt>
                <c:pt idx="2676">
                  <c:v>2.3331410689041009E-2</c:v>
                </c:pt>
                <c:pt idx="2677">
                  <c:v>2.3281004576603141E-2</c:v>
                </c:pt>
                <c:pt idx="2678">
                  <c:v>2.3310331057577207E-2</c:v>
                </c:pt>
                <c:pt idx="2679">
                  <c:v>2.3258552828036433E-2</c:v>
                </c:pt>
                <c:pt idx="2680">
                  <c:v>2.3298416935842791E-2</c:v>
                </c:pt>
                <c:pt idx="2681">
                  <c:v>2.3310331057577207E-2</c:v>
                </c:pt>
                <c:pt idx="2682">
                  <c:v>2.3374947949272612E-2</c:v>
                </c:pt>
                <c:pt idx="2683">
                  <c:v>2.3352491343709786E-2</c:v>
                </c:pt>
                <c:pt idx="2684">
                  <c:v>2.3394197392583277E-2</c:v>
                </c:pt>
                <c:pt idx="2685">
                  <c:v>2.3393280733078354E-2</c:v>
                </c:pt>
                <c:pt idx="2686">
                  <c:v>2.3424906604112498E-2</c:v>
                </c:pt>
                <c:pt idx="2687">
                  <c:v>2.3419864644273095E-2</c:v>
                </c:pt>
                <c:pt idx="2688">
                  <c:v>2.3441407972859107E-2</c:v>
                </c:pt>
                <c:pt idx="2689">
                  <c:v>2.351062887842667E-2</c:v>
                </c:pt>
                <c:pt idx="2690">
                  <c:v>2.3572524461162571E-2</c:v>
                </c:pt>
                <c:pt idx="2691">
                  <c:v>2.3583070514046359E-2</c:v>
                </c:pt>
                <c:pt idx="2692">
                  <c:v>2.3620671569407982E-2</c:v>
                </c:pt>
                <c:pt idx="2693">
                  <c:v>2.3608290374614403E-2</c:v>
                </c:pt>
                <c:pt idx="2694">
                  <c:v>2.360232918448887E-2</c:v>
                </c:pt>
                <c:pt idx="2695">
                  <c:v>2.3546848185801012E-2</c:v>
                </c:pt>
                <c:pt idx="2696">
                  <c:v>2.3607373263115471E-2</c:v>
                </c:pt>
                <c:pt idx="2697">
                  <c:v>2.3578026717672666E-2</c:v>
                </c:pt>
                <c:pt idx="2698">
                  <c:v>2.3611041720731595E-2</c:v>
                </c:pt>
                <c:pt idx="2699">
                  <c:v>2.3558310621155452E-2</c:v>
                </c:pt>
                <c:pt idx="2700">
                  <c:v>2.3589948512595434E-2</c:v>
                </c:pt>
                <c:pt idx="2701">
                  <c:v>2.3618837296054681E-2</c:v>
                </c:pt>
                <c:pt idx="2702">
                  <c:v>2.3648186599409978E-2</c:v>
                </c:pt>
                <c:pt idx="2703">
                  <c:v>2.3576651147009787E-2</c:v>
                </c:pt>
                <c:pt idx="2704">
                  <c:v>2.3583070514046359E-2</c:v>
                </c:pt>
                <c:pt idx="2705">
                  <c:v>2.3496875502364251E-2</c:v>
                </c:pt>
                <c:pt idx="2706">
                  <c:v>2.3570231874857413E-2</c:v>
                </c:pt>
                <c:pt idx="2707">
                  <c:v>2.3560144638887229E-2</c:v>
                </c:pt>
                <c:pt idx="2708">
                  <c:v>2.3546389694679391E-2</c:v>
                </c:pt>
                <c:pt idx="2709">
                  <c:v>2.3525758095168423E-2</c:v>
                </c:pt>
                <c:pt idx="2710">
                  <c:v>2.3527133504643482E-2</c:v>
                </c:pt>
                <c:pt idx="2711">
                  <c:v>2.3490457409252201E-2</c:v>
                </c:pt>
                <c:pt idx="2712">
                  <c:v>2.3508336618836407E-2</c:v>
                </c:pt>
                <c:pt idx="2713">
                  <c:v>2.3512462694810048E-2</c:v>
                </c:pt>
                <c:pt idx="2714">
                  <c:v>2.3525299626311402E-2</c:v>
                </c:pt>
                <c:pt idx="2715">
                  <c:v>2.3523465755723193E-2</c:v>
                </c:pt>
                <c:pt idx="2716">
                  <c:v>2.3639014729048665E-2</c:v>
                </c:pt>
                <c:pt idx="2717">
                  <c:v>2.3557393615193892E-2</c:v>
                </c:pt>
                <c:pt idx="2718">
                  <c:v>2.364543501796304E-2</c:v>
                </c:pt>
                <c:pt idx="2719">
                  <c:v>2.3571148907927258E-2</c:v>
                </c:pt>
                <c:pt idx="2720">
                  <c:v>2.3595909532783059E-2</c:v>
                </c:pt>
                <c:pt idx="2721">
                  <c:v>2.360370483648614E-2</c:v>
                </c:pt>
                <c:pt idx="2722">
                  <c:v>2.3565646738553603E-2</c:v>
                </c:pt>
                <c:pt idx="2723">
                  <c:v>2.3537678455334506E-2</c:v>
                </c:pt>
                <c:pt idx="2724">
                  <c:v>2.3569314843724001E-2</c:v>
                </c:pt>
                <c:pt idx="2725">
                  <c:v>2.3650020996726553E-2</c:v>
                </c:pt>
                <c:pt idx="2726">
                  <c:v>2.3607373263115471E-2</c:v>
                </c:pt>
                <c:pt idx="2727">
                  <c:v>2.355280861442954E-2</c:v>
                </c:pt>
                <c:pt idx="2728">
                  <c:v>2.354822366207E-2</c:v>
                </c:pt>
                <c:pt idx="2729">
                  <c:v>2.3580319345126298E-2</c:v>
                </c:pt>
                <c:pt idx="2730">
                  <c:v>2.3630301631617046E-2</c:v>
                </c:pt>
                <c:pt idx="2731">
                  <c:v>2.3639014729048665E-2</c:v>
                </c:pt>
                <c:pt idx="2732">
                  <c:v>2.3661944768151397E-2</c:v>
                </c:pt>
                <c:pt idx="2733">
                  <c:v>2.3730283465063853E-2</c:v>
                </c:pt>
                <c:pt idx="2734">
                  <c:v>2.3726614000086167E-2</c:v>
                </c:pt>
                <c:pt idx="2735">
                  <c:v>2.3766979820174002E-2</c:v>
                </c:pt>
                <c:pt idx="2736">
                  <c:v>2.3812854624868877E-2</c:v>
                </c:pt>
                <c:pt idx="2737">
                  <c:v>2.3723403243663847E-2</c:v>
                </c:pt>
                <c:pt idx="2738">
                  <c:v>2.3691755629049148E-2</c:v>
                </c:pt>
                <c:pt idx="2739">
                  <c:v>2.3711477784769945E-2</c:v>
                </c:pt>
                <c:pt idx="2740">
                  <c:v>2.3699094000970356E-2</c:v>
                </c:pt>
                <c:pt idx="2741">
                  <c:v>2.3673410241719439E-2</c:v>
                </c:pt>
                <c:pt idx="2742">
                  <c:v>2.3641307678479825E-2</c:v>
                </c:pt>
                <c:pt idx="2743">
                  <c:v>2.3627550163482027E-2</c:v>
                </c:pt>
                <c:pt idx="2744">
                  <c:v>2.3667906776630811E-2</c:v>
                </c:pt>
                <c:pt idx="2745">
                  <c:v>2.362846731759018E-2</c:v>
                </c:pt>
                <c:pt idx="2746">
                  <c:v>2.3592241202984778E-2</c:v>
                </c:pt>
                <c:pt idx="2747">
                  <c:v>2.3573900018754861E-2</c:v>
                </c:pt>
                <c:pt idx="2748">
                  <c:v>2.3590865587298681E-2</c:v>
                </c:pt>
                <c:pt idx="2749">
                  <c:v>2.3655065629299525E-2</c:v>
                </c:pt>
                <c:pt idx="2750">
                  <c:v>2.372202721246364E-2</c:v>
                </c:pt>
                <c:pt idx="2751">
                  <c:v>2.3735329030032667E-2</c:v>
                </c:pt>
                <c:pt idx="2752">
                  <c:v>2.3750924783278934E-2</c:v>
                </c:pt>
                <c:pt idx="2753">
                  <c:v>2.3729366095912783E-2</c:v>
                </c:pt>
                <c:pt idx="2754">
                  <c:v>2.3727531363423999E-2</c:v>
                </c:pt>
                <c:pt idx="2755">
                  <c:v>2.3721568536365673E-2</c:v>
                </c:pt>
                <c:pt idx="2756">
                  <c:v>2.3702763233430728E-2</c:v>
                </c:pt>
                <c:pt idx="2757">
                  <c:v>2.3661486155504504E-2</c:v>
                </c:pt>
                <c:pt idx="2758">
                  <c:v>2.3677996515901571E-2</c:v>
                </c:pt>
                <c:pt idx="2759">
                  <c:v>2.3738998568646783E-2</c:v>
                </c:pt>
                <c:pt idx="2760">
                  <c:v>2.3754135743176356E-2</c:v>
                </c:pt>
                <c:pt idx="2761">
                  <c:v>2.3759640301090665E-2</c:v>
                </c:pt>
                <c:pt idx="2762">
                  <c:v>2.3673868866958207E-2</c:v>
                </c:pt>
                <c:pt idx="2763">
                  <c:v>2.358765583430919E-2</c:v>
                </c:pt>
                <c:pt idx="2764">
                  <c:v>2.3629843052384011E-2</c:v>
                </c:pt>
                <c:pt idx="2765">
                  <c:v>2.3659193099534872E-2</c:v>
                </c:pt>
                <c:pt idx="2766">
                  <c:v>2.3720651185623151E-2</c:v>
                </c:pt>
                <c:pt idx="2767">
                  <c:v>2.3692214273661406E-2</c:v>
                </c:pt>
                <c:pt idx="2768">
                  <c:v>2.3671575745607559E-2</c:v>
                </c:pt>
                <c:pt idx="2769">
                  <c:v>2.3684876017986491E-2</c:v>
                </c:pt>
                <c:pt idx="2770">
                  <c:v>2.3715147121859459E-2</c:v>
                </c:pt>
                <c:pt idx="2771">
                  <c:v>2.3680748303658447E-2</c:v>
                </c:pt>
                <c:pt idx="2772">
                  <c:v>2.3684417381123975E-2</c:v>
                </c:pt>
                <c:pt idx="2773">
                  <c:v>2.3741292046025757E-2</c:v>
                </c:pt>
                <c:pt idx="2774">
                  <c:v>2.3708725802297628E-2</c:v>
                </c:pt>
                <c:pt idx="2775">
                  <c:v>2.3756888013412438E-2</c:v>
                </c:pt>
                <c:pt idx="2776">
                  <c:v>2.3809643230805234E-2</c:v>
                </c:pt>
                <c:pt idx="2777">
                  <c:v>2.3782117970028212E-2</c:v>
                </c:pt>
                <c:pt idx="2778">
                  <c:v>2.3788081628488767E-2</c:v>
                </c:pt>
                <c:pt idx="2779">
                  <c:v>2.3814689717852788E-2</c:v>
                </c:pt>
                <c:pt idx="2780">
                  <c:v>2.3832123487947519E-2</c:v>
                </c:pt>
                <c:pt idx="2781">
                  <c:v>2.3868369618386998E-2</c:v>
                </c:pt>
                <c:pt idx="2782">
                  <c:v>2.3893147195103295E-2</c:v>
                </c:pt>
                <c:pt idx="2783">
                  <c:v>2.3907371998239751E-2</c:v>
                </c:pt>
                <c:pt idx="2784">
                  <c:v>2.3921597267308203E-2</c:v>
                </c:pt>
                <c:pt idx="2785">
                  <c:v>2.3934446297938269E-2</c:v>
                </c:pt>
                <c:pt idx="2786">
                  <c:v>2.3908289743473803E-2</c:v>
                </c:pt>
                <c:pt idx="2787">
                  <c:v>2.3963816938392377E-2</c:v>
                </c:pt>
                <c:pt idx="2788">
                  <c:v>2.3922056154713378E-2</c:v>
                </c:pt>
                <c:pt idx="2789">
                  <c:v>2.3922973930978277E-2</c:v>
                </c:pt>
                <c:pt idx="2790">
                  <c:v>2.3926645055433203E-2</c:v>
                </c:pt>
                <c:pt idx="2791">
                  <c:v>2.3884887845794411E-2</c:v>
                </c:pt>
                <c:pt idx="2792">
                  <c:v>2.3228771687219808E-2</c:v>
                </c:pt>
                <c:pt idx="2793">
                  <c:v>2.3277797112887216E-2</c:v>
                </c:pt>
                <c:pt idx="2794">
                  <c:v>2.3900947835903262E-2</c:v>
                </c:pt>
                <c:pt idx="2795">
                  <c:v>2.3187081520674974E-2</c:v>
                </c:pt>
                <c:pt idx="2796">
                  <c:v>2.3231978788879608E-2</c:v>
                </c:pt>
                <c:pt idx="2797">
                  <c:v>2.3203115726502948E-2</c:v>
                </c:pt>
                <c:pt idx="2798">
                  <c:v>2.3207238903687352E-2</c:v>
                </c:pt>
                <c:pt idx="2799">
                  <c:v>2.3150892203460793E-2</c:v>
                </c:pt>
                <c:pt idx="2800">
                  <c:v>2.3155472962991638E-2</c:v>
                </c:pt>
                <c:pt idx="2801">
                  <c:v>2.3196701973133269E-2</c:v>
                </c:pt>
                <c:pt idx="2802">
                  <c:v>2.3207697036902019E-2</c:v>
                </c:pt>
                <c:pt idx="2803">
                  <c:v>2.3227397222329912E-2</c:v>
                </c:pt>
                <c:pt idx="2804">
                  <c:v>2.3227397222329912E-2</c:v>
                </c:pt>
                <c:pt idx="2805">
                  <c:v>2.3923432819838077E-2</c:v>
                </c:pt>
                <c:pt idx="2806">
                  <c:v>2.3859193096848065E-2</c:v>
                </c:pt>
                <c:pt idx="2807">
                  <c:v>2.3352033057727668E-2</c:v>
                </c:pt>
                <c:pt idx="2808">
                  <c:v>2.3898653515241057E-2</c:v>
                </c:pt>
                <c:pt idx="2809">
                  <c:v>2.3852769647137707E-2</c:v>
                </c:pt>
                <c:pt idx="2810">
                  <c:v>2.386928728120543E-2</c:v>
                </c:pt>
                <c:pt idx="2811">
                  <c:v>2.3839005431955062E-2</c:v>
                </c:pt>
                <c:pt idx="2812">
                  <c:v>2.3844969871641201E-2</c:v>
                </c:pt>
                <c:pt idx="2813">
                  <c:v>2.3860569562717999E-2</c:v>
                </c:pt>
                <c:pt idx="2814">
                  <c:v>2.3856440178195888E-2</c:v>
                </c:pt>
                <c:pt idx="2815">
                  <c:v>2.3837629034429212E-2</c:v>
                </c:pt>
                <c:pt idx="2816">
                  <c:v>2.3844052260203988E-2</c:v>
                </c:pt>
                <c:pt idx="2817">
                  <c:v>2.3852769647137707E-2</c:v>
                </c:pt>
                <c:pt idx="2818">
                  <c:v>2.3894064910278047E-2</c:v>
                </c:pt>
                <c:pt idx="2819">
                  <c:v>2.3857357815807802E-2</c:v>
                </c:pt>
                <c:pt idx="2820">
                  <c:v>2.3860569562717999E-2</c:v>
                </c:pt>
                <c:pt idx="2821">
                  <c:v>2.3890852915650289E-2</c:v>
                </c:pt>
                <c:pt idx="2822">
                  <c:v>2.3888099796305247E-2</c:v>
                </c:pt>
                <c:pt idx="2823">
                  <c:v>2.3949590286378608E-2</c:v>
                </c:pt>
                <c:pt idx="2824">
                  <c:v>2.3964275870410202E-2</c:v>
                </c:pt>
                <c:pt idx="2825">
                  <c:v>2.4001909946310438E-2</c:v>
                </c:pt>
                <c:pt idx="2826">
                  <c:v>2.3995943350892581E-2</c:v>
                </c:pt>
                <c:pt idx="2827">
                  <c:v>2.3991353717889206E-2</c:v>
                </c:pt>
                <c:pt idx="2828">
                  <c:v>2.400236891858407E-2</c:v>
                </c:pt>
                <c:pt idx="2829">
                  <c:v>2.3995943350892581E-2</c:v>
                </c:pt>
                <c:pt idx="2830">
                  <c:v>2.402577714774165E-2</c:v>
                </c:pt>
                <c:pt idx="2831">
                  <c:v>2.4067088865508148E-2</c:v>
                </c:pt>
                <c:pt idx="2832">
                  <c:v>2.4117127208193451E-2</c:v>
                </c:pt>
                <c:pt idx="2833">
                  <c:v>2.4133195788852098E-2</c:v>
                </c:pt>
                <c:pt idx="2834">
                  <c:v>2.4167171316837977E-2</c:v>
                </c:pt>
                <c:pt idx="2835">
                  <c:v>2.4084991830343946E-2</c:v>
                </c:pt>
                <c:pt idx="2836">
                  <c:v>2.4075810730544649E-2</c:v>
                </c:pt>
                <c:pt idx="2837">
                  <c:v>2.4063875590963936E-2</c:v>
                </c:pt>
                <c:pt idx="2838">
                  <c:v>2.4106568178893346E-2</c:v>
                </c:pt>
                <c:pt idx="2839">
                  <c:v>2.4135950462375579E-2</c:v>
                </c:pt>
                <c:pt idx="2840">
                  <c:v>2.4176813504915448E-2</c:v>
                </c:pt>
                <c:pt idx="2841">
                  <c:v>2.4184160077617242E-2</c:v>
                </c:pt>
                <c:pt idx="2842">
                  <c:v>2.4144673710471565E-2</c:v>
                </c:pt>
                <c:pt idx="2843">
                  <c:v>2.4119881779797507E-2</c:v>
                </c:pt>
                <c:pt idx="2844">
                  <c:v>2.4084991830343946E-2</c:v>
                </c:pt>
                <c:pt idx="2845">
                  <c:v>2.4066629824831928E-2</c:v>
                </c:pt>
                <c:pt idx="2846">
                  <c:v>2.4032203156855003E-2</c:v>
                </c:pt>
                <c:pt idx="2847">
                  <c:v>2.4098763843973681E-2</c:v>
                </c:pt>
                <c:pt idx="2848">
                  <c:v>2.4085909950998942E-2</c:v>
                </c:pt>
                <c:pt idx="2849">
                  <c:v>2.4018892243487588E-2</c:v>
                </c:pt>
                <c:pt idx="2850">
                  <c:v>2.4056531052708507E-2</c:v>
                </c:pt>
                <c:pt idx="2851">
                  <c:v>2.3979420899071069E-2</c:v>
                </c:pt>
                <c:pt idx="2852">
                  <c:v>2.4004663787228025E-2</c:v>
                </c:pt>
                <c:pt idx="2853">
                  <c:v>2.3966111603331144E-2</c:v>
                </c:pt>
                <c:pt idx="2854">
                  <c:v>2.3999615092217989E-2</c:v>
                </c:pt>
                <c:pt idx="2855">
                  <c:v>2.4010630502454403E-2</c:v>
                </c:pt>
                <c:pt idx="2856">
                  <c:v>2.4023941162601779E-2</c:v>
                </c:pt>
                <c:pt idx="2857">
                  <c:v>2.4096927550256414E-2</c:v>
                </c:pt>
                <c:pt idx="2858">
                  <c:v>2.410794542902598E-2</c:v>
                </c:pt>
                <c:pt idx="2859">
                  <c:v>2.4106109096486378E-2</c:v>
                </c:pt>
                <c:pt idx="2860">
                  <c:v>2.4061580409416611E-2</c:v>
                </c:pt>
                <c:pt idx="2861">
                  <c:v>2.4130441132801037E-2</c:v>
                </c:pt>
                <c:pt idx="2862">
                  <c:v>2.4161661591193487E-2</c:v>
                </c:pt>
                <c:pt idx="2863">
                  <c:v>2.4094632194028149E-2</c:v>
                </c:pt>
                <c:pt idx="2864">
                  <c:v>2.41166681146248E-2</c:v>
                </c:pt>
                <c:pt idx="2865">
                  <c:v>2.4102436454701143E-2</c:v>
                </c:pt>
                <c:pt idx="2866">
                  <c:v>2.4131818458642595E-2</c:v>
                </c:pt>
                <c:pt idx="2867">
                  <c:v>2.4152019739508663E-2</c:v>
                </c:pt>
                <c:pt idx="2868">
                  <c:v>2.418967008870054E-2</c:v>
                </c:pt>
                <c:pt idx="2869">
                  <c:v>2.4196098523320296E-2</c:v>
                </c:pt>
                <c:pt idx="2870">
                  <c:v>2.4170385355744312E-2</c:v>
                </c:pt>
                <c:pt idx="2871">
                  <c:v>2.4165334733856531E-2</c:v>
                </c:pt>
                <c:pt idx="2872">
                  <c:v>2.4180486775731785E-2</c:v>
                </c:pt>
                <c:pt idx="2873">
                  <c:v>2.4199771957254142E-2</c:v>
                </c:pt>
                <c:pt idx="2874">
                  <c:v>2.4221813213379725E-2</c:v>
                </c:pt>
                <c:pt idx="2875">
                  <c:v>2.4275543462120006E-2</c:v>
                </c:pt>
                <c:pt idx="2876">
                  <c:v>2.434581612672064E-2</c:v>
                </c:pt>
                <c:pt idx="2877">
                  <c:v>2.4393589658993048E-2</c:v>
                </c:pt>
                <c:pt idx="2878">
                  <c:v>2.4388077060136241E-2</c:v>
                </c:pt>
                <c:pt idx="2879">
                  <c:v>2.4454692315612751E-2</c:v>
                </c:pt>
                <c:pt idx="2880">
                  <c:v>2.4445043956175989E-2</c:v>
                </c:pt>
                <c:pt idx="2881">
                  <c:v>2.4434017522139299E-2</c:v>
                </c:pt>
                <c:pt idx="2882">
                  <c:v>2.4463421968378703E-2</c:v>
                </c:pt>
                <c:pt idx="2883">
                  <c:v>2.4421613118470648E-2</c:v>
                </c:pt>
                <c:pt idx="2884">
                  <c:v>2.4445503397002803E-2</c:v>
                </c:pt>
                <c:pt idx="2885">
                  <c:v>2.4415181344937587E-2</c:v>
                </c:pt>
                <c:pt idx="2886">
                  <c:v>2.4450557278178596E-2</c:v>
                </c:pt>
                <c:pt idx="2887">
                  <c:v>2.4414721936187166E-2</c:v>
                </c:pt>
                <c:pt idx="2888">
                  <c:v>2.440553386323361E-2</c:v>
                </c:pt>
                <c:pt idx="2889">
                  <c:v>2.4391752118266032E-2</c:v>
                </c:pt>
                <c:pt idx="2890">
                  <c:v>2.4381186409962691E-2</c:v>
                </c:pt>
                <c:pt idx="2891">
                  <c:v>2.4352246873049412E-2</c:v>
                </c:pt>
                <c:pt idx="2892">
                  <c:v>2.4300803568444301E-2</c:v>
                </c:pt>
                <c:pt idx="2893">
                  <c:v>2.4314123125193196E-2</c:v>
                </c:pt>
                <c:pt idx="2894">
                  <c:v>2.4335710860587608E-2</c:v>
                </c:pt>
                <c:pt idx="2895">
                  <c:v>2.4335251535895601E-2</c:v>
                </c:pt>
                <c:pt idx="2896">
                  <c:v>2.4347194135774838E-2</c:v>
                </c:pt>
                <c:pt idx="2897">
                  <c:v>2.439956172005131E-2</c:v>
                </c:pt>
                <c:pt idx="2898">
                  <c:v>2.4403696271968891E-2</c:v>
                </c:pt>
                <c:pt idx="2899">
                  <c:v>2.4404155669056092E-2</c:v>
                </c:pt>
                <c:pt idx="2900">
                  <c:v>2.4433098665272879E-2</c:v>
                </c:pt>
                <c:pt idx="2901">
                  <c:v>2.4455611218167014E-2</c:v>
                </c:pt>
                <c:pt idx="2902">
                  <c:v>2.4454692315612751E-2</c:v>
                </c:pt>
                <c:pt idx="2903">
                  <c:v>2.447490862094456E-2</c:v>
                </c:pt>
                <c:pt idx="2904">
                  <c:v>2.4491449934391438E-2</c:v>
                </c:pt>
                <c:pt idx="2905">
                  <c:v>2.450753237094605E-2</c:v>
                </c:pt>
                <c:pt idx="2906">
                  <c:v>2.4550268596239516E-2</c:v>
                </c:pt>
                <c:pt idx="2907">
                  <c:v>2.4570489351217577E-2</c:v>
                </c:pt>
                <c:pt idx="2908">
                  <c:v>2.4546592196482777E-2</c:v>
                </c:pt>
                <c:pt idx="2909">
                  <c:v>2.4497882837547301E-2</c:v>
                </c:pt>
                <c:pt idx="2910">
                  <c:v>2.4490530956004716E-2</c:v>
                </c:pt>
                <c:pt idx="2911">
                  <c:v>2.4545213554597652E-2</c:v>
                </c:pt>
                <c:pt idx="2912">
                  <c:v>2.4531886908663661E-2</c:v>
                </c:pt>
                <c:pt idx="2913">
                  <c:v>2.4528210664508152E-2</c:v>
                </c:pt>
                <c:pt idx="2914">
                  <c:v>2.4549349493382742E-2</c:v>
                </c:pt>
                <c:pt idx="2915">
                  <c:v>2.4572787223856401E-2</c:v>
                </c:pt>
                <c:pt idx="2916">
                  <c:v>2.4541077655200173E-2</c:v>
                </c:pt>
                <c:pt idx="2917">
                  <c:v>2.4530048782696101E-2</c:v>
                </c:pt>
                <c:pt idx="2918">
                  <c:v>2.4513046486294689E-2</c:v>
                </c:pt>
                <c:pt idx="2919">
                  <c:v>2.4411046683679601E-2</c:v>
                </c:pt>
                <c:pt idx="2920">
                  <c:v>2.4431720383618287E-2</c:v>
                </c:pt>
                <c:pt idx="2921">
                  <c:v>2.4532346441371235E-2</c:v>
                </c:pt>
                <c:pt idx="2922">
                  <c:v>2.4522696356622048E-2</c:v>
                </c:pt>
                <c:pt idx="2923">
                  <c:v>2.4514425026070982E-2</c:v>
                </c:pt>
                <c:pt idx="2924">
                  <c:v>2.4501558824989732E-2</c:v>
                </c:pt>
                <c:pt idx="2925">
                  <c:v>2.4582898007907996E-2</c:v>
                </c:pt>
                <c:pt idx="2926">
                  <c:v>2.4552566361891345E-2</c:v>
                </c:pt>
                <c:pt idx="2927">
                  <c:v>2.4519939228934952E-2</c:v>
                </c:pt>
                <c:pt idx="2928">
                  <c:v>2.4519939228934952E-2</c:v>
                </c:pt>
                <c:pt idx="2929">
                  <c:v>2.4548889942683644E-2</c:v>
                </c:pt>
                <c:pt idx="2930">
                  <c:v>2.4570029778148868E-2</c:v>
                </c:pt>
                <c:pt idx="2931">
                  <c:v>2.4548889942683644E-2</c:v>
                </c:pt>
                <c:pt idx="2932">
                  <c:v>2.4602201067490174E-2</c:v>
                </c:pt>
                <c:pt idx="2933">
                  <c:v>2.4579680914722249E-2</c:v>
                </c:pt>
                <c:pt idx="2934">
                  <c:v>2.4572327648356034E-2</c:v>
                </c:pt>
                <c:pt idx="2935">
                  <c:v>2.4581978835994639E-2</c:v>
                </c:pt>
                <c:pt idx="2936">
                  <c:v>2.4594387820971397E-2</c:v>
                </c:pt>
                <c:pt idx="2937">
                  <c:v>2.456911063347041E-2</c:v>
                </c:pt>
                <c:pt idx="2938">
                  <c:v>2.4541996740551211E-2</c:v>
                </c:pt>
                <c:pt idx="2939">
                  <c:v>2.4570489351217577E-2</c:v>
                </c:pt>
                <c:pt idx="2940">
                  <c:v>2.4606797160517006E-2</c:v>
                </c:pt>
                <c:pt idx="2941">
                  <c:v>2.4692293358106271E-2</c:v>
                </c:pt>
                <c:pt idx="2942">
                  <c:v>2.4654139749512884E-2</c:v>
                </c:pt>
                <c:pt idx="2943">
                  <c:v>2.4688156057798949E-2</c:v>
                </c:pt>
                <c:pt idx="2944">
                  <c:v>2.4728151611871467E-2</c:v>
                </c:pt>
                <c:pt idx="2945">
                  <c:v>2.4696890404674515E-2</c:v>
                </c:pt>
                <c:pt idx="2946">
                  <c:v>2.4701027788190555E-2</c:v>
                </c:pt>
                <c:pt idx="2947">
                  <c:v>2.470056807696458E-2</c:v>
                </c:pt>
                <c:pt idx="2948">
                  <c:v>2.4695970991467923E-2</c:v>
                </c:pt>
                <c:pt idx="2949">
                  <c:v>2.4688156057798949E-2</c:v>
                </c:pt>
                <c:pt idx="2950">
                  <c:v>2.4693212763527216E-2</c:v>
                </c:pt>
                <c:pt idx="2951">
                  <c:v>2.4672526612327012E-2</c:v>
                </c:pt>
                <c:pt idx="2952">
                  <c:v>2.3780283014669296E-2</c:v>
                </c:pt>
                <c:pt idx="2953">
                  <c:v>2.4299425706578396E-2</c:v>
                </c:pt>
                <c:pt idx="2954">
                  <c:v>2.4734588022106742E-2</c:v>
                </c:pt>
                <c:pt idx="2955">
                  <c:v>2.4458827392418038E-2</c:v>
                </c:pt>
                <c:pt idx="2956">
                  <c:v>2.4495585361196007E-2</c:v>
                </c:pt>
                <c:pt idx="2957">
                  <c:v>2.4519020190262197E-2</c:v>
                </c:pt>
                <c:pt idx="2958">
                  <c:v>2.4611852919026463E-2</c:v>
                </c:pt>
                <c:pt idx="2959">
                  <c:v>2.4598983831311767E-2</c:v>
                </c:pt>
                <c:pt idx="2960">
                  <c:v>2.4622883869161678E-2</c:v>
                </c:pt>
                <c:pt idx="2961">
                  <c:v>2.4665631447546688E-2</c:v>
                </c:pt>
                <c:pt idx="2962">
                  <c:v>2.4700108366225135E-2</c:v>
                </c:pt>
                <c:pt idx="2963">
                  <c:v>2.4741944036324719E-2</c:v>
                </c:pt>
                <c:pt idx="2964">
                  <c:v>2.4764472604966871E-2</c:v>
                </c:pt>
                <c:pt idx="2965">
                  <c:v>2.5230478286112384E-2</c:v>
                </c:pt>
                <c:pt idx="2966">
                  <c:v>2.5160982737346557E-2</c:v>
                </c:pt>
                <c:pt idx="2967">
                  <c:v>2.4860117091552482E-2</c:v>
                </c:pt>
                <c:pt idx="2968">
                  <c:v>2.5074934124120551E-2</c:v>
                </c:pt>
                <c:pt idx="2969">
                  <c:v>2.5059290753280609E-2</c:v>
                </c:pt>
                <c:pt idx="2970">
                  <c:v>2.5068032567525395E-2</c:v>
                </c:pt>
                <c:pt idx="2971">
                  <c:v>2.5069872971893638E-2</c:v>
                </c:pt>
                <c:pt idx="2972">
                  <c:v>2.5091038182704587E-2</c:v>
                </c:pt>
                <c:pt idx="2973">
                  <c:v>2.5100700904496603E-2</c:v>
                </c:pt>
                <c:pt idx="2974">
                  <c:v>2.5080915561886252E-2</c:v>
                </c:pt>
                <c:pt idx="2975">
                  <c:v>2.5046408400376738E-2</c:v>
                </c:pt>
                <c:pt idx="2976">
                  <c:v>2.5066192170956108E-2</c:v>
                </c:pt>
                <c:pt idx="2977">
                  <c:v>2.5099320502506635E-2</c:v>
                </c:pt>
                <c:pt idx="2978">
                  <c:v>2.5076774557735632E-2</c:v>
                </c:pt>
                <c:pt idx="2979">
                  <c:v>2.5056990305093209E-2</c:v>
                </c:pt>
                <c:pt idx="2980">
                  <c:v>2.5057450393755749E-2</c:v>
                </c:pt>
                <c:pt idx="2981">
                  <c:v>2.5009143745267234E-2</c:v>
                </c:pt>
                <c:pt idx="2982">
                  <c:v>2.5091038182704587E-2</c:v>
                </c:pt>
                <c:pt idx="2983">
                  <c:v>2.5056990305093209E-2</c:v>
                </c:pt>
                <c:pt idx="2984">
                  <c:v>2.5050549114994242E-2</c:v>
                </c:pt>
                <c:pt idx="2985">
                  <c:v>2.5016044366091148E-2</c:v>
                </c:pt>
                <c:pt idx="2986">
                  <c:v>2.5040427437847991E-2</c:v>
                </c:pt>
                <c:pt idx="2987">
                  <c:v>2.5090117934698643E-2</c:v>
                </c:pt>
                <c:pt idx="2988">
                  <c:v>2.5119566838108828E-2</c:v>
                </c:pt>
                <c:pt idx="2989">
                  <c:v>2.5160062341119942E-2</c:v>
                </c:pt>
                <c:pt idx="2990">
                  <c:v>2.5135672551832852E-2</c:v>
                </c:pt>
                <c:pt idx="2991">
                  <c:v>2.5170186806896488E-2</c:v>
                </c:pt>
                <c:pt idx="2992">
                  <c:v>2.523462075609649E-2</c:v>
                </c:pt>
                <c:pt idx="2993">
                  <c:v>2.52070050358532E-2</c:v>
                </c:pt>
                <c:pt idx="2994">
                  <c:v>2.5256254296882167E-2</c:v>
                </c:pt>
                <c:pt idx="2995">
                  <c:v>2.5259016103060895E-2</c:v>
                </c:pt>
                <c:pt idx="2996">
                  <c:v>2.5211147281945338E-2</c:v>
                </c:pt>
                <c:pt idx="2997">
                  <c:v>2.5242905814604279E-2</c:v>
                </c:pt>
                <c:pt idx="2998">
                  <c:v>2.527650795005967E-2</c:v>
                </c:pt>
                <c:pt idx="2999">
                  <c:v>2.5297683233805678E-2</c:v>
                </c:pt>
                <c:pt idx="3000">
                  <c:v>2.5263619152388287E-2</c:v>
                </c:pt>
                <c:pt idx="3001">
                  <c:v>2.5285254137757288E-2</c:v>
                </c:pt>
                <c:pt idx="3002">
                  <c:v>2.5246127824486625E-2</c:v>
                </c:pt>
                <c:pt idx="3003">
                  <c:v>2.5283873149042412E-2</c:v>
                </c:pt>
                <c:pt idx="3004">
                  <c:v>2.5282031837586597E-2</c:v>
                </c:pt>
                <c:pt idx="3005">
                  <c:v>2.5286635130863638E-2</c:v>
                </c:pt>
                <c:pt idx="3006">
                  <c:v>2.5317478454485388E-2</c:v>
                </c:pt>
                <c:pt idx="3007">
                  <c:v>2.5292159147202731E-2</c:v>
                </c:pt>
                <c:pt idx="3008">
                  <c:v>2.5345561594566145E-2</c:v>
                </c:pt>
                <c:pt idx="3009">
                  <c:v>2.5403575142238316E-2</c:v>
                </c:pt>
                <c:pt idx="3010">
                  <c:v>2.5459293860287849E-2</c:v>
                </c:pt>
                <c:pt idx="3011">
                  <c:v>2.5447320640176116E-2</c:v>
                </c:pt>
                <c:pt idx="3012">
                  <c:v>2.5451925685770288E-2</c:v>
                </c:pt>
                <c:pt idx="3013">
                  <c:v>2.5487846717335984E-2</c:v>
                </c:pt>
                <c:pt idx="3014">
                  <c:v>2.5491531093696809E-2</c:v>
                </c:pt>
                <c:pt idx="3015">
                  <c:v>2.5504426657112538E-2</c:v>
                </c:pt>
                <c:pt idx="3016">
                  <c:v>2.5536667240981067E-2</c:v>
                </c:pt>
                <c:pt idx="3017">
                  <c:v>2.5573516553519329E-2</c:v>
                </c:pt>
                <c:pt idx="3018">
                  <c:v>2.5607604951506147E-2</c:v>
                </c:pt>
                <c:pt idx="3019">
                  <c:v>2.5578122937434382E-2</c:v>
                </c:pt>
                <c:pt idx="3020">
                  <c:v>2.5594245665905457E-2</c:v>
                </c:pt>
                <c:pt idx="3021">
                  <c:v>2.5573977189712251E-2</c:v>
                </c:pt>
                <c:pt idx="3022">
                  <c:v>2.5581808079744688E-2</c:v>
                </c:pt>
                <c:pt idx="3023">
                  <c:v>2.5570292113848828E-2</c:v>
                </c:pt>
                <c:pt idx="3024">
                  <c:v>2.5596088301556578E-2</c:v>
                </c:pt>
                <c:pt idx="3025">
                  <c:v>2.5617279173481961E-2</c:v>
                </c:pt>
                <c:pt idx="3026">
                  <c:v>2.563386405539634E-2</c:v>
                </c:pt>
                <c:pt idx="3027">
                  <c:v>2.5600234260356566E-2</c:v>
                </c:pt>
                <c:pt idx="3028">
                  <c:v>2.5614515088070524E-2</c:v>
                </c:pt>
                <c:pt idx="3029">
                  <c:v>2.5599773596313213E-2</c:v>
                </c:pt>
                <c:pt idx="3030">
                  <c:v>2.5545418669607901E-2</c:v>
                </c:pt>
                <c:pt idx="3031">
                  <c:v>2.5581347435245923E-2</c:v>
                </c:pt>
                <c:pt idx="3032">
                  <c:v>2.5600234260356566E-2</c:v>
                </c:pt>
                <c:pt idx="3033">
                  <c:v>2.5655517493355977E-2</c:v>
                </c:pt>
                <c:pt idx="3034">
                  <c:v>2.5612211696999211E-2</c:v>
                </c:pt>
                <c:pt idx="3035">
                  <c:v>2.5612211696999211E-2</c:v>
                </c:pt>
                <c:pt idx="3036">
                  <c:v>2.5642156733863993E-2</c:v>
                </c:pt>
                <c:pt idx="3037">
                  <c:v>2.5608526296695477E-2</c:v>
                </c:pt>
                <c:pt idx="3038">
                  <c:v>2.5596548961690953E-2</c:v>
                </c:pt>
                <c:pt idx="3039">
                  <c:v>2.5593324351011536E-2</c:v>
                </c:pt>
                <c:pt idx="3040">
                  <c:v>2.5608526296695477E-2</c:v>
                </c:pt>
                <c:pt idx="3041">
                  <c:v>2.5600694924888583E-2</c:v>
                </c:pt>
                <c:pt idx="3042">
                  <c:v>2.5649067420214146E-2</c:v>
                </c:pt>
                <c:pt idx="3043">
                  <c:v>2.5721866663456251E-2</c:v>
                </c:pt>
                <c:pt idx="3044">
                  <c:v>2.5758270861743485E-2</c:v>
                </c:pt>
                <c:pt idx="3045">
                  <c:v>2.5858743848172654E-2</c:v>
                </c:pt>
                <c:pt idx="3046">
                  <c:v>2.5838002107600448E-2</c:v>
                </c:pt>
                <c:pt idx="3047">
                  <c:v>2.5893776592831787E-2</c:v>
                </c:pt>
                <c:pt idx="3048">
                  <c:v>2.5910372037221577E-2</c:v>
                </c:pt>
                <c:pt idx="3049">
                  <c:v>2.5942642772339559E-2</c:v>
                </c:pt>
                <c:pt idx="3050">
                  <c:v>2.6023330102563018E-2</c:v>
                </c:pt>
                <c:pt idx="3051">
                  <c:v>2.6087890761895036E-2</c:v>
                </c:pt>
                <c:pt idx="3052">
                  <c:v>2.6081895439296995E-2</c:v>
                </c:pt>
                <c:pt idx="3053">
                  <c:v>2.6128937885779777E-2</c:v>
                </c:pt>
                <c:pt idx="3054">
                  <c:v>2.6217040879762295E-2</c:v>
                </c:pt>
                <c:pt idx="3055">
                  <c:v>2.6208275907004024E-2</c:v>
                </c:pt>
                <c:pt idx="3056">
                  <c:v>2.6244259554328637E-2</c:v>
                </c:pt>
                <c:pt idx="3057">
                  <c:v>2.6254409327263407E-2</c:v>
                </c:pt>
                <c:pt idx="3058">
                  <c:v>2.6226267357986281E-2</c:v>
                </c:pt>
                <c:pt idx="3059">
                  <c:v>2.6227190016589613E-2</c:v>
                </c:pt>
                <c:pt idx="3060">
                  <c:v>2.6269173056807815E-2</c:v>
                </c:pt>
                <c:pt idx="3061">
                  <c:v>2.6279784797431198E-2</c:v>
                </c:pt>
                <c:pt idx="3062">
                  <c:v>2.6300086241140427E-2</c:v>
                </c:pt>
                <c:pt idx="3063">
                  <c:v>2.6314390100893446E-2</c:v>
                </c:pt>
                <c:pt idx="3064">
                  <c:v>2.6323618647531279E-2</c:v>
                </c:pt>
                <c:pt idx="3065">
                  <c:v>2.6365611010944812E-2</c:v>
                </c:pt>
                <c:pt idx="3066">
                  <c:v>2.6377148085509731E-2</c:v>
                </c:pt>
                <c:pt idx="3067">
                  <c:v>2.6372533218905602E-2</c:v>
                </c:pt>
                <c:pt idx="3068">
                  <c:v>2.6375763620379526E-2</c:v>
                </c:pt>
                <c:pt idx="3069">
                  <c:v>2.6391454483627265E-2</c:v>
                </c:pt>
                <c:pt idx="3070">
                  <c:v>2.640160769723612E-2</c:v>
                </c:pt>
                <c:pt idx="3071">
                  <c:v>2.6454685177537848E-2</c:v>
                </c:pt>
                <c:pt idx="3072">
                  <c:v>2.6496228600517452E-2</c:v>
                </c:pt>
                <c:pt idx="3073">
                  <c:v>2.6421914836586402E-2</c:v>
                </c:pt>
                <c:pt idx="3074">
                  <c:v>2.6381301507381213E-2</c:v>
                </c:pt>
                <c:pt idx="3075">
                  <c:v>2.637161025146945E-2</c:v>
                </c:pt>
                <c:pt idx="3076">
                  <c:v>2.6405299833764488E-2</c:v>
                </c:pt>
                <c:pt idx="3077">
                  <c:v>2.6397915592096057E-2</c:v>
                </c:pt>
                <c:pt idx="3078">
                  <c:v>2.637161025146945E-2</c:v>
                </c:pt>
                <c:pt idx="3079">
                  <c:v>2.6426991769793039E-2</c:v>
                </c:pt>
                <c:pt idx="3080">
                  <c:v>2.641545337106764E-2</c:v>
                </c:pt>
                <c:pt idx="3081">
                  <c:v>2.6450531053797747E-2</c:v>
                </c:pt>
                <c:pt idx="3082">
                  <c:v>2.6492535690884268E-2</c:v>
                </c:pt>
                <c:pt idx="3083">
                  <c:v>2.6480533951439848E-2</c:v>
                </c:pt>
                <c:pt idx="3084">
                  <c:v>2.6432991858282486E-2</c:v>
                </c:pt>
                <c:pt idx="3085">
                  <c:v>2.6453762035495199E-2</c:v>
                </c:pt>
                <c:pt idx="3086">
                  <c:v>2.6463916705891242E-2</c:v>
                </c:pt>
                <c:pt idx="3087">
                  <c:v>2.6540545965620943E-2</c:v>
                </c:pt>
                <c:pt idx="3088">
                  <c:v>2.658394443472744E-2</c:v>
                </c:pt>
                <c:pt idx="3089">
                  <c:v>2.6538237657882852E-2</c:v>
                </c:pt>
                <c:pt idx="3090">
                  <c:v>2.6571016777654104E-2</c:v>
                </c:pt>
                <c:pt idx="3091">
                  <c:v>2.663057953843205E-2</c:v>
                </c:pt>
                <c:pt idx="3092">
                  <c:v>2.6573786957488778E-2</c:v>
                </c:pt>
                <c:pt idx="3093">
                  <c:v>2.6604260101935416E-2</c:v>
                </c:pt>
                <c:pt idx="3094">
                  <c:v>2.6577018856295636E-2</c:v>
                </c:pt>
                <c:pt idx="3095">
                  <c:v>2.6543315951101619E-2</c:v>
                </c:pt>
                <c:pt idx="3096">
                  <c:v>2.6535467704791829E-2</c:v>
                </c:pt>
                <c:pt idx="3097">
                  <c:v>2.6594563869493801E-2</c:v>
                </c:pt>
                <c:pt idx="3098">
                  <c:v>2.659733419953008E-2</c:v>
                </c:pt>
                <c:pt idx="3099">
                  <c:v>2.6681837755805168E-2</c:v>
                </c:pt>
                <c:pt idx="3100">
                  <c:v>2.6734025759718602E-2</c:v>
                </c:pt>
                <c:pt idx="3101">
                  <c:v>2.6837958605908818E-2</c:v>
                </c:pt>
                <c:pt idx="3102">
                  <c:v>2.6928515937969886E-2</c:v>
                </c:pt>
                <c:pt idx="3103">
                  <c:v>2.6928978013593452E-2</c:v>
                </c:pt>
                <c:pt idx="3104">
                  <c:v>2.6936371290433796E-2</c:v>
                </c:pt>
                <c:pt idx="3105">
                  <c:v>2.7021403021556509E-2</c:v>
                </c:pt>
                <c:pt idx="3106">
                  <c:v>2.7012159635579659E-2</c:v>
                </c:pt>
                <c:pt idx="3107">
                  <c:v>2.7097206208262448E-2</c:v>
                </c:pt>
                <c:pt idx="3108">
                  <c:v>2.7108762734361282E-2</c:v>
                </c:pt>
                <c:pt idx="3109">
                  <c:v>2.7156841183733217E-2</c:v>
                </c:pt>
                <c:pt idx="3110">
                  <c:v>2.7207699182436439E-2</c:v>
                </c:pt>
                <c:pt idx="3111">
                  <c:v>2.7203537849735768E-2</c:v>
                </c:pt>
                <c:pt idx="3112">
                  <c:v>2.7189667028698999E-2</c:v>
                </c:pt>
                <c:pt idx="3113">
                  <c:v>2.7213710066731813E-2</c:v>
                </c:pt>
                <c:pt idx="3114">
                  <c:v>2.7163313689177637E-2</c:v>
                </c:pt>
                <c:pt idx="3115">
                  <c:v>2.7191978801440277E-2</c:v>
                </c:pt>
                <c:pt idx="3116">
                  <c:v>2.7180882404508212E-2</c:v>
                </c:pt>
                <c:pt idx="3117">
                  <c:v>2.7212322932202569E-2</c:v>
                </c:pt>
                <c:pt idx="3118">
                  <c:v>2.7288159452933551E-2</c:v>
                </c:pt>
                <c:pt idx="3119">
                  <c:v>2.7355221067211184E-2</c:v>
                </c:pt>
                <c:pt idx="3120">
                  <c:v>2.7326545178659248E-2</c:v>
                </c:pt>
                <c:pt idx="3121">
                  <c:v>2.7334870241570875E-2</c:v>
                </c:pt>
                <c:pt idx="3122">
                  <c:v>2.7430157327287496E-2</c:v>
                </c:pt>
                <c:pt idx="3123">
                  <c:v>2.7422755639698003E-2</c:v>
                </c:pt>
                <c:pt idx="3124">
                  <c:v>2.74347834460908E-2</c:v>
                </c:pt>
                <c:pt idx="3125">
                  <c:v>2.7479196694024505E-2</c:v>
                </c:pt>
                <c:pt idx="3126">
                  <c:v>2.7442647961150108E-2</c:v>
                </c:pt>
                <c:pt idx="3127">
                  <c:v>2.7488450025722606E-2</c:v>
                </c:pt>
                <c:pt idx="3128">
                  <c:v>2.7493539442195857E-2</c:v>
                </c:pt>
                <c:pt idx="3129">
                  <c:v>2.7573589929221119E-2</c:v>
                </c:pt>
                <c:pt idx="3130">
                  <c:v>2.7545825083211524E-2</c:v>
                </c:pt>
                <c:pt idx="3131">
                  <c:v>2.7466242360861755E-2</c:v>
                </c:pt>
                <c:pt idx="3132">
                  <c:v>2.7477346051343509E-2</c:v>
                </c:pt>
                <c:pt idx="3133">
                  <c:v>2.7574978218117299E-2</c:v>
                </c:pt>
                <c:pt idx="3134">
                  <c:v>2.7540735053979096E-2</c:v>
                </c:pt>
                <c:pt idx="3135">
                  <c:v>2.7518062012120453E-2</c:v>
                </c:pt>
                <c:pt idx="3136">
                  <c:v>2.758515913895989E-2</c:v>
                </c:pt>
                <c:pt idx="3137">
                  <c:v>2.7631901884211517E-2</c:v>
                </c:pt>
                <c:pt idx="3138">
                  <c:v>2.7629124946904372E-2</c:v>
                </c:pt>
                <c:pt idx="3139">
                  <c:v>2.7691610331474683E-2</c:v>
                </c:pt>
                <c:pt idx="3140">
                  <c:v>2.7634216012197798E-2</c:v>
                </c:pt>
                <c:pt idx="3141">
                  <c:v>2.7707811713646828E-2</c:v>
                </c:pt>
                <c:pt idx="3142">
                  <c:v>2.7677723913501703E-2</c:v>
                </c:pt>
                <c:pt idx="3143">
                  <c:v>2.7731420523995205E-2</c:v>
                </c:pt>
                <c:pt idx="3144">
                  <c:v>2.7790216668759169E-2</c:v>
                </c:pt>
                <c:pt idx="3145">
                  <c:v>2.7844853292366387E-2</c:v>
                </c:pt>
                <c:pt idx="3146">
                  <c:v>2.7849483830657582E-2</c:v>
                </c:pt>
                <c:pt idx="3147">
                  <c:v>2.7932378818644698E-2</c:v>
                </c:pt>
                <c:pt idx="3148">
                  <c:v>2.7895328823791692E-2</c:v>
                </c:pt>
                <c:pt idx="3149">
                  <c:v>2.7895328823791692E-2</c:v>
                </c:pt>
                <c:pt idx="3150">
                  <c:v>2.7930989386794211E-2</c:v>
                </c:pt>
                <c:pt idx="3151">
                  <c:v>2.7926357979396809E-2</c:v>
                </c:pt>
                <c:pt idx="3152">
                  <c:v>2.6819479837531638E-2</c:v>
                </c:pt>
                <c:pt idx="3153">
                  <c:v>2.7288621911365187E-2</c:v>
                </c:pt>
                <c:pt idx="3154">
                  <c:v>2.6919736594530952E-2</c:v>
                </c:pt>
                <c:pt idx="3155">
                  <c:v>2.7259487991882977E-2</c:v>
                </c:pt>
                <c:pt idx="3156">
                  <c:v>2.7250239537246024E-2</c:v>
                </c:pt>
                <c:pt idx="3157">
                  <c:v>2.7347358135166852E-2</c:v>
                </c:pt>
                <c:pt idx="3158">
                  <c:v>2.7310358013152212E-2</c:v>
                </c:pt>
                <c:pt idx="3159">
                  <c:v>2.7364009218553653E-2</c:v>
                </c:pt>
                <c:pt idx="3160">
                  <c:v>2.7360771457895793E-2</c:v>
                </c:pt>
                <c:pt idx="3161">
                  <c:v>2.7441260095202716E-2</c:v>
                </c:pt>
                <c:pt idx="3162">
                  <c:v>2.7517599309305078E-2</c:v>
                </c:pt>
                <c:pt idx="3163">
                  <c:v>2.7476883391905248E-2</c:v>
                </c:pt>
                <c:pt idx="3164">
                  <c:v>2.7574052691693385E-2</c:v>
                </c:pt>
                <c:pt idx="3165">
                  <c:v>2.8423126211242138E-2</c:v>
                </c:pt>
                <c:pt idx="3166">
                  <c:v>2.8359608294552387E-2</c:v>
                </c:pt>
                <c:pt idx="3167">
                  <c:v>2.8356826700307178E-2</c:v>
                </c:pt>
                <c:pt idx="3168">
                  <c:v>2.8482479813712991E-2</c:v>
                </c:pt>
                <c:pt idx="3169">
                  <c:v>2.8432399676940816E-2</c:v>
                </c:pt>
                <c:pt idx="3170">
                  <c:v>2.8519579934882921E-2</c:v>
                </c:pt>
                <c:pt idx="3171">
                  <c:v>2.8550189920933357E-2</c:v>
                </c:pt>
                <c:pt idx="3172">
                  <c:v>2.8616055084970438E-2</c:v>
                </c:pt>
                <c:pt idx="3173">
                  <c:v>2.8612344105960561E-2</c:v>
                </c:pt>
                <c:pt idx="3174">
                  <c:v>2.8635538245027056E-2</c:v>
                </c:pt>
                <c:pt idx="3175">
                  <c:v>2.8731111165129872E-2</c:v>
                </c:pt>
                <c:pt idx="3176">
                  <c:v>2.8720903345222069E-2</c:v>
                </c:pt>
                <c:pt idx="3177">
                  <c:v>2.8791434999152123E-2</c:v>
                </c:pt>
                <c:pt idx="3178">
                  <c:v>2.8864298801372798E-2</c:v>
                </c:pt>
                <c:pt idx="3179">
                  <c:v>2.8962243297582378E-2</c:v>
                </c:pt>
                <c:pt idx="3180">
                  <c:v>2.9022599246809833E-2</c:v>
                </c:pt>
                <c:pt idx="3181">
                  <c:v>2.9134976513304236E-2</c:v>
                </c:pt>
                <c:pt idx="3182">
                  <c:v>2.9182815330327041E-2</c:v>
                </c:pt>
                <c:pt idx="3183">
                  <c:v>2.9172132419058749E-2</c:v>
                </c:pt>
                <c:pt idx="3184">
                  <c:v>2.9222762457419043E-2</c:v>
                </c:pt>
                <c:pt idx="3185">
                  <c:v>2.9220439849423248E-2</c:v>
                </c:pt>
                <c:pt idx="3186">
                  <c:v>2.9310566149698531E-2</c:v>
                </c:pt>
                <c:pt idx="3187">
                  <c:v>2.936771777221496E-2</c:v>
                </c:pt>
                <c:pt idx="3188">
                  <c:v>2.9286406749866982E-2</c:v>
                </c:pt>
                <c:pt idx="3189">
                  <c:v>2.9380264257062867E-2</c:v>
                </c:pt>
                <c:pt idx="3190">
                  <c:v>2.9461128077362016E-2</c:v>
                </c:pt>
                <c:pt idx="3191">
                  <c:v>2.9494128559747208E-2</c:v>
                </c:pt>
                <c:pt idx="3192">
                  <c:v>2.9559672164646406E-2</c:v>
                </c:pt>
                <c:pt idx="3193">
                  <c:v>2.9665213506198735E-2</c:v>
                </c:pt>
                <c:pt idx="3194">
                  <c:v>2.9711250582802603E-2</c:v>
                </c:pt>
                <c:pt idx="3195">
                  <c:v>3.0000605332703597E-2</c:v>
                </c:pt>
                <c:pt idx="3196">
                  <c:v>3.0070879709133087E-2</c:v>
                </c:pt>
                <c:pt idx="3197">
                  <c:v>3.0287359011185847E-2</c:v>
                </c:pt>
                <c:pt idx="3198">
                  <c:v>3.0382830405701243E-2</c:v>
                </c:pt>
                <c:pt idx="3199">
                  <c:v>3.0510934758338007E-2</c:v>
                </c:pt>
                <c:pt idx="3200">
                  <c:v>3.0619503661524654E-2</c:v>
                </c:pt>
                <c:pt idx="3201">
                  <c:v>3.0729964259541998E-2</c:v>
                </c:pt>
                <c:pt idx="3202">
                  <c:v>3.0842317989224915E-2</c:v>
                </c:pt>
                <c:pt idx="3203">
                  <c:v>3.0813410933132113E-2</c:v>
                </c:pt>
                <c:pt idx="3204">
                  <c:v>3.0913195042807907E-2</c:v>
                </c:pt>
                <c:pt idx="3205">
                  <c:v>3.1027462015841504E-2</c:v>
                </c:pt>
                <c:pt idx="3206">
                  <c:v>3.1039590071609818E-2</c:v>
                </c:pt>
                <c:pt idx="3207">
                  <c:v>3.1143158803605287E-2</c:v>
                </c:pt>
                <c:pt idx="3208">
                  <c:v>3.1068045685812475E-2</c:v>
                </c:pt>
                <c:pt idx="3209">
                  <c:v>3.111003278391223E-2</c:v>
                </c:pt>
                <c:pt idx="3210">
                  <c:v>3.1218284914785597E-2</c:v>
                </c:pt>
                <c:pt idx="3211">
                  <c:v>3.127008750503768E-2</c:v>
                </c:pt>
                <c:pt idx="3212">
                  <c:v>3.1493235950056944E-2</c:v>
                </c:pt>
                <c:pt idx="3213">
                  <c:v>3.1710892774083815E-2</c:v>
                </c:pt>
                <c:pt idx="3214">
                  <c:v>3.1826304480390491E-2</c:v>
                </c:pt>
                <c:pt idx="3215">
                  <c:v>3.1922582239663835E-2</c:v>
                </c:pt>
                <c:pt idx="3216">
                  <c:v>3.2121748639030605E-2</c:v>
                </c:pt>
                <c:pt idx="3217">
                  <c:v>3.242534918496328E-2</c:v>
                </c:pt>
                <c:pt idx="3218">
                  <c:v>3.2633641771789394E-2</c:v>
                </c:pt>
                <c:pt idx="3219">
                  <c:v>3.2927293331160755E-2</c:v>
                </c:pt>
                <c:pt idx="3220">
                  <c:v>3.306692942289869E-2</c:v>
                </c:pt>
                <c:pt idx="3221">
                  <c:v>3.3469219812959819E-2</c:v>
                </c:pt>
                <c:pt idx="3222">
                  <c:v>3.3686461485840195E-2</c:v>
                </c:pt>
                <c:pt idx="3223">
                  <c:v>3.3970963693198221E-2</c:v>
                </c:pt>
                <c:pt idx="3224">
                  <c:v>3.4263171460132552E-2</c:v>
                </c:pt>
                <c:pt idx="3225">
                  <c:v>3.4549462603565805E-2</c:v>
                </c:pt>
                <c:pt idx="3226">
                  <c:v>3.4846765743016608E-2</c:v>
                </c:pt>
                <c:pt idx="3227">
                  <c:v>3.5271434128905953E-2</c:v>
                </c:pt>
                <c:pt idx="3228">
                  <c:v>3.5645599263770332E-2</c:v>
                </c:pt>
                <c:pt idx="3229">
                  <c:v>3.608426344384856E-2</c:v>
                </c:pt>
                <c:pt idx="3230">
                  <c:v>3.6395370265111741E-2</c:v>
                </c:pt>
                <c:pt idx="3231">
                  <c:v>3.6872140584415847E-2</c:v>
                </c:pt>
                <c:pt idx="3232">
                  <c:v>3.7184285633214256E-2</c:v>
                </c:pt>
                <c:pt idx="3233">
                  <c:v>3.7808301996333143E-2</c:v>
                </c:pt>
                <c:pt idx="3234">
                  <c:v>3.8245837262365481E-2</c:v>
                </c:pt>
                <c:pt idx="3235">
                  <c:v>3.8866157370371406E-2</c:v>
                </c:pt>
                <c:pt idx="3236">
                  <c:v>3.9288595811898849E-2</c:v>
                </c:pt>
                <c:pt idx="3237">
                  <c:v>4.0006114072807804E-2</c:v>
                </c:pt>
                <c:pt idx="3238">
                  <c:v>4.0575070751105419E-2</c:v>
                </c:pt>
                <c:pt idx="3239">
                  <c:v>4.1302838924191919E-2</c:v>
                </c:pt>
                <c:pt idx="3240">
                  <c:v>4.1752994995199993E-2</c:v>
                </c:pt>
                <c:pt idx="3241">
                  <c:v>4.2612549349944594E-2</c:v>
                </c:pt>
                <c:pt idx="3242">
                  <c:v>4.3210837713153233E-2</c:v>
                </c:pt>
                <c:pt idx="3243">
                  <c:v>4.4079053364593966E-2</c:v>
                </c:pt>
                <c:pt idx="3244">
                  <c:v>4.467262792266298E-2</c:v>
                </c:pt>
                <c:pt idx="3245">
                  <c:v>4.5727573526830059E-2</c:v>
                </c:pt>
                <c:pt idx="3246">
                  <c:v>4.6381875590394299E-2</c:v>
                </c:pt>
                <c:pt idx="3247">
                  <c:v>4.7318444507213391E-2</c:v>
                </c:pt>
                <c:pt idx="3248">
                  <c:v>4.8105154327102877E-2</c:v>
                </c:pt>
                <c:pt idx="3249">
                  <c:v>4.9199122585592066E-2</c:v>
                </c:pt>
                <c:pt idx="3250">
                  <c:v>4.9867935314523208E-2</c:v>
                </c:pt>
                <c:pt idx="3251">
                  <c:v>5.1033270699294864E-2</c:v>
                </c:pt>
                <c:pt idx="3252">
                  <c:v>5.0772518214132922E-2</c:v>
                </c:pt>
                <c:pt idx="3253">
                  <c:v>5.2246801966508834E-2</c:v>
                </c:pt>
                <c:pt idx="3254">
                  <c:v>5.2408470643751925E-2</c:v>
                </c:pt>
                <c:pt idx="3255">
                  <c:v>5.3671064617649686E-2</c:v>
                </c:pt>
                <c:pt idx="3256">
                  <c:v>5.463089052891705E-2</c:v>
                </c:pt>
                <c:pt idx="3257">
                  <c:v>5.5998773154156446E-2</c:v>
                </c:pt>
                <c:pt idx="3258">
                  <c:v>5.6791480531918528E-2</c:v>
                </c:pt>
                <c:pt idx="3259">
                  <c:v>5.7779566871839702E-2</c:v>
                </c:pt>
                <c:pt idx="3260">
                  <c:v>5.8265017911884799E-2</c:v>
                </c:pt>
                <c:pt idx="3261">
                  <c:v>5.9129549976679657E-2</c:v>
                </c:pt>
                <c:pt idx="3262">
                  <c:v>5.9689256019138194E-2</c:v>
                </c:pt>
                <c:pt idx="3263">
                  <c:v>6.053915642895439E-2</c:v>
                </c:pt>
                <c:pt idx="3264">
                  <c:v>6.0976725220920396E-2</c:v>
                </c:pt>
                <c:pt idx="3265">
                  <c:v>6.2516210966817726E-2</c:v>
                </c:pt>
                <c:pt idx="3266">
                  <c:v>6.2867928798649372E-2</c:v>
                </c:pt>
                <c:pt idx="3267">
                  <c:v>6.3670771335390189E-2</c:v>
                </c:pt>
                <c:pt idx="3268">
                  <c:v>6.3868947029754403E-2</c:v>
                </c:pt>
                <c:pt idx="3269">
                  <c:v>6.4098924049579648E-2</c:v>
                </c:pt>
                <c:pt idx="3270">
                  <c:v>6.4348665009309733E-2</c:v>
                </c:pt>
                <c:pt idx="3271">
                  <c:v>6.4785049233733474E-2</c:v>
                </c:pt>
                <c:pt idx="3272">
                  <c:v>6.5084119736333781E-2</c:v>
                </c:pt>
                <c:pt idx="3273">
                  <c:v>6.55081137226384E-2</c:v>
                </c:pt>
                <c:pt idx="3274">
                  <c:v>6.5638423584466324E-2</c:v>
                </c:pt>
                <c:pt idx="3275">
                  <c:v>6.574906613276961E-2</c:v>
                </c:pt>
                <c:pt idx="3276">
                  <c:v>6.586782351531982E-2</c:v>
                </c:pt>
                <c:pt idx="3277">
                  <c:v>6.5916346513672938E-2</c:v>
                </c:pt>
                <c:pt idx="3278">
                  <c:v>6.5898655209217422E-2</c:v>
                </c:pt>
                <c:pt idx="3279">
                  <c:v>6.5768772557444594E-2</c:v>
                </c:pt>
                <c:pt idx="3280">
                  <c:v>6.5849123390353148E-2</c:v>
                </c:pt>
                <c:pt idx="3281">
                  <c:v>6.5921401304459337E-2</c:v>
                </c:pt>
                <c:pt idx="3282">
                  <c:v>6.6116055498528531E-2</c:v>
                </c:pt>
                <c:pt idx="3283">
                  <c:v>6.6436793178650783E-2</c:v>
                </c:pt>
                <c:pt idx="3284">
                  <c:v>6.6369489454929931E-2</c:v>
                </c:pt>
                <c:pt idx="3285">
                  <c:v>6.6347225857248671E-2</c:v>
                </c:pt>
                <c:pt idx="3286">
                  <c:v>6.6335588521763203E-2</c:v>
                </c:pt>
                <c:pt idx="3287">
                  <c:v>6.6469183650421163E-2</c:v>
                </c:pt>
                <c:pt idx="3288">
                  <c:v>6.6582063077501724E-2</c:v>
                </c:pt>
                <c:pt idx="3289">
                  <c:v>6.655422013424403E-2</c:v>
                </c:pt>
                <c:pt idx="3290">
                  <c:v>6.6776000720682072E-2</c:v>
                </c:pt>
                <c:pt idx="3291">
                  <c:v>6.6908211517623439E-2</c:v>
                </c:pt>
                <c:pt idx="3292">
                  <c:v>6.7281252756220919E-2</c:v>
                </c:pt>
                <c:pt idx="3293">
                  <c:v>6.7489200106243347E-2</c:v>
                </c:pt>
                <c:pt idx="3294">
                  <c:v>6.7434921317274493E-2</c:v>
                </c:pt>
                <c:pt idx="3295">
                  <c:v>6.7423254799813773E-2</c:v>
                </c:pt>
                <c:pt idx="3296">
                  <c:v>6.7371520107530322E-2</c:v>
                </c:pt>
                <c:pt idx="3297">
                  <c:v>6.7386228363637821E-2</c:v>
                </c:pt>
                <c:pt idx="3298">
                  <c:v>6.7533845690027239E-2</c:v>
                </c:pt>
                <c:pt idx="3299">
                  <c:v>6.7596763167242252E-2</c:v>
                </c:pt>
                <c:pt idx="3300">
                  <c:v>6.7615538696422894E-2</c:v>
                </c:pt>
                <c:pt idx="3301">
                  <c:v>6.7619598377027829E-2</c:v>
                </c:pt>
                <c:pt idx="3302">
                  <c:v>6.7679483074372701E-2</c:v>
                </c:pt>
                <c:pt idx="3303">
                  <c:v>6.7562766301621197E-2</c:v>
                </c:pt>
                <c:pt idx="3304">
                  <c:v>6.7678468010706913E-2</c:v>
                </c:pt>
                <c:pt idx="3305">
                  <c:v>6.7526742676509807E-2</c:v>
                </c:pt>
                <c:pt idx="3306">
                  <c:v>6.7571899526464169E-2</c:v>
                </c:pt>
                <c:pt idx="3307">
                  <c:v>6.7917581037774483E-2</c:v>
                </c:pt>
                <c:pt idx="3308">
                  <c:v>6.8049631906930932E-2</c:v>
                </c:pt>
                <c:pt idx="3309">
                  <c:v>6.8215260134641575E-2</c:v>
                </c:pt>
                <c:pt idx="3310">
                  <c:v>6.8285899972077957E-2</c:v>
                </c:pt>
                <c:pt idx="3311">
                  <c:v>6.8419079690011902E-2</c:v>
                </c:pt>
                <c:pt idx="3312">
                  <c:v>6.8411453794733471E-2</c:v>
                </c:pt>
                <c:pt idx="3313">
                  <c:v>6.8696753464114968E-2</c:v>
                </c:pt>
                <c:pt idx="3314">
                  <c:v>6.8745084804032464E-2</c:v>
                </c:pt>
                <c:pt idx="3315">
                  <c:v>6.8873316105751384E-2</c:v>
                </c:pt>
                <c:pt idx="3316">
                  <c:v>6.9004639770439191E-2</c:v>
                </c:pt>
                <c:pt idx="3317">
                  <c:v>6.9177762633872444E-2</c:v>
                </c:pt>
                <c:pt idx="3318">
                  <c:v>6.9450316361239814E-2</c:v>
                </c:pt>
                <c:pt idx="3319">
                  <c:v>6.9790866729455933E-2</c:v>
                </c:pt>
                <c:pt idx="3320">
                  <c:v>6.2711351591201656E-2</c:v>
                </c:pt>
                <c:pt idx="3321">
                  <c:v>6.3012009619895101E-2</c:v>
                </c:pt>
                <c:pt idx="3322">
                  <c:v>6.3017532832587181E-2</c:v>
                </c:pt>
                <c:pt idx="3323">
                  <c:v>6.3572722899760334E-2</c:v>
                </c:pt>
                <c:pt idx="3324">
                  <c:v>6.3800027966563713E-2</c:v>
                </c:pt>
                <c:pt idx="3325">
                  <c:v>6.420665757565111E-2</c:v>
                </c:pt>
                <c:pt idx="3326">
                  <c:v>6.4529010867486913E-2</c:v>
                </c:pt>
                <c:pt idx="3327">
                  <c:v>6.4806224517479541E-2</c:v>
                </c:pt>
                <c:pt idx="3328">
                  <c:v>6.4949941222691793E-2</c:v>
                </c:pt>
                <c:pt idx="3329">
                  <c:v>6.5364717053091187E-2</c:v>
                </c:pt>
                <c:pt idx="3330">
                  <c:v>6.5687426167157489E-2</c:v>
                </c:pt>
                <c:pt idx="3331">
                  <c:v>6.6067004531326939E-2</c:v>
                </c:pt>
                <c:pt idx="3332">
                  <c:v>6.6304219866248321E-2</c:v>
                </c:pt>
                <c:pt idx="3333">
                  <c:v>6.658408808846214E-2</c:v>
                </c:pt>
                <c:pt idx="3334">
                  <c:v>6.7120542176200726E-2</c:v>
                </c:pt>
                <c:pt idx="3335">
                  <c:v>6.7548559444737713E-2</c:v>
                </c:pt>
                <c:pt idx="3336">
                  <c:v>6.7858678985039E-2</c:v>
                </c:pt>
                <c:pt idx="3337">
                  <c:v>6.8459753393161293E-2</c:v>
                </c:pt>
                <c:pt idx="3338">
                  <c:v>6.8789350855186934E-2</c:v>
                </c:pt>
                <c:pt idx="3339">
                  <c:v>6.9418212362844553E-2</c:v>
                </c:pt>
                <c:pt idx="3340">
                  <c:v>6.9749558218290389E-2</c:v>
                </c:pt>
                <c:pt idx="3341">
                  <c:v>7.0367556083603983E-2</c:v>
                </c:pt>
                <c:pt idx="3342">
                  <c:v>7.0827925879903539E-2</c:v>
                </c:pt>
                <c:pt idx="3343">
                  <c:v>7.1518116792108774E-2</c:v>
                </c:pt>
                <c:pt idx="3344">
                  <c:v>7.2047374695066113E-2</c:v>
                </c:pt>
                <c:pt idx="3345">
                  <c:v>7.2774425921112093E-2</c:v>
                </c:pt>
                <c:pt idx="3346">
                  <c:v>7.3356636000238756E-2</c:v>
                </c:pt>
                <c:pt idx="3347">
                  <c:v>7.3961768948992104E-2</c:v>
                </c:pt>
                <c:pt idx="3348">
                  <c:v>7.4473908727566943E-2</c:v>
                </c:pt>
                <c:pt idx="3349">
                  <c:v>7.5213815959957409E-2</c:v>
                </c:pt>
                <c:pt idx="3350">
                  <c:v>7.5834989781612502E-2</c:v>
                </c:pt>
                <c:pt idx="3351">
                  <c:v>7.6758572633312719E-2</c:v>
                </c:pt>
                <c:pt idx="3352">
                  <c:v>7.7168186609121434E-2</c:v>
                </c:pt>
                <c:pt idx="3353">
                  <c:v>7.8203274523393665E-2</c:v>
                </c:pt>
                <c:pt idx="3354">
                  <c:v>7.8904775340482319E-2</c:v>
                </c:pt>
                <c:pt idx="3355">
                  <c:v>8.0003013315591134E-2</c:v>
                </c:pt>
                <c:pt idx="3356">
                  <c:v>8.0607027490626801E-2</c:v>
                </c:pt>
                <c:pt idx="3357">
                  <c:v>8.1664505488105027E-2</c:v>
                </c:pt>
                <c:pt idx="3358">
                  <c:v>8.2375299008780309E-2</c:v>
                </c:pt>
                <c:pt idx="3359">
                  <c:v>8.3524995258371731E-2</c:v>
                </c:pt>
                <c:pt idx="3360">
                  <c:v>8.4505717327803917E-2</c:v>
                </c:pt>
                <c:pt idx="3361">
                  <c:v>8.5879072301458206E-2</c:v>
                </c:pt>
                <c:pt idx="3362">
                  <c:v>8.6870965883947548E-2</c:v>
                </c:pt>
                <c:pt idx="3363">
                  <c:v>8.8310373470094974E-2</c:v>
                </c:pt>
                <c:pt idx="3364">
                  <c:v>8.9181433124847526E-2</c:v>
                </c:pt>
                <c:pt idx="3365">
                  <c:v>9.0803000399709247E-2</c:v>
                </c:pt>
                <c:pt idx="3366">
                  <c:v>9.1792267458744914E-2</c:v>
                </c:pt>
                <c:pt idx="3367">
                  <c:v>9.3133999572213591E-2</c:v>
                </c:pt>
                <c:pt idx="3368">
                  <c:v>9.4271022320118067E-2</c:v>
                </c:pt>
                <c:pt idx="3369">
                  <c:v>9.5861914690629726E-2</c:v>
                </c:pt>
                <c:pt idx="3370">
                  <c:v>9.6977333870253118E-2</c:v>
                </c:pt>
                <c:pt idx="3371">
                  <c:v>9.8811493603473036E-2</c:v>
                </c:pt>
                <c:pt idx="3372">
                  <c:v>0.10009417857477662</c:v>
                </c:pt>
                <c:pt idx="3373">
                  <c:v>0.10165828543613623</c:v>
                </c:pt>
                <c:pt idx="3374">
                  <c:v>0.10287511144590122</c:v>
                </c:pt>
                <c:pt idx="3375">
                  <c:v>0.10460839716339944</c:v>
                </c:pt>
                <c:pt idx="3376">
                  <c:v>0.10576038873623218</c:v>
                </c:pt>
                <c:pt idx="3377">
                  <c:v>0.10770166077169276</c:v>
                </c:pt>
                <c:pt idx="3378">
                  <c:v>0.1090360334271757</c:v>
                </c:pt>
                <c:pt idx="3379">
                  <c:v>0.11110476312743926</c:v>
                </c:pt>
                <c:pt idx="3380">
                  <c:v>0.11260046404953143</c:v>
                </c:pt>
                <c:pt idx="3381">
                  <c:v>0.11475867989054531</c:v>
                </c:pt>
                <c:pt idx="3382">
                  <c:v>0.11637944154478928</c:v>
                </c:pt>
                <c:pt idx="3383">
                  <c:v>0.11887394241317274</c:v>
                </c:pt>
                <c:pt idx="3384">
                  <c:v>0.12041387975549089</c:v>
                </c:pt>
                <c:pt idx="3385">
                  <c:v>0.12296285536403492</c:v>
                </c:pt>
                <c:pt idx="3386">
                  <c:v>0.1245972259258</c:v>
                </c:pt>
                <c:pt idx="3387">
                  <c:v>0.12710518054411984</c:v>
                </c:pt>
                <c:pt idx="3388">
                  <c:v>0.12891416762334043</c:v>
                </c:pt>
                <c:pt idx="3389">
                  <c:v>0.13152425812185026</c:v>
                </c:pt>
                <c:pt idx="3390">
                  <c:v>0.13342736113022113</c:v>
                </c:pt>
                <c:pt idx="3391">
                  <c:v>0.13629180016356041</c:v>
                </c:pt>
                <c:pt idx="3392">
                  <c:v>0.13820580701902371</c:v>
                </c:pt>
                <c:pt idx="3393">
                  <c:v>0.14108160868965666</c:v>
                </c:pt>
                <c:pt idx="3394">
                  <c:v>0.14296497650627163</c:v>
                </c:pt>
                <c:pt idx="3395">
                  <c:v>0.14584826644606877</c:v>
                </c:pt>
                <c:pt idx="3396">
                  <c:v>0.14760723999843334</c:v>
                </c:pt>
                <c:pt idx="3397">
                  <c:v>0.15072127863097703</c:v>
                </c:pt>
                <c:pt idx="3398">
                  <c:v>0.15269268699772892</c:v>
                </c:pt>
                <c:pt idx="3399">
                  <c:v>0.15585908217164937</c:v>
                </c:pt>
                <c:pt idx="3400">
                  <c:v>0.15801519540988673</c:v>
                </c:pt>
                <c:pt idx="3401">
                  <c:v>0.16129569822288006</c:v>
                </c:pt>
                <c:pt idx="3402">
                  <c:v>0.16339551933504617</c:v>
                </c:pt>
                <c:pt idx="3403">
                  <c:v>0.16659085990705938</c:v>
                </c:pt>
                <c:pt idx="3404">
                  <c:v>0.16870241289276966</c:v>
                </c:pt>
                <c:pt idx="3405">
                  <c:v>0.17191524775077444</c:v>
                </c:pt>
                <c:pt idx="3406">
                  <c:v>0.17413007704518318</c:v>
                </c:pt>
                <c:pt idx="3407">
                  <c:v>0.17738869558530132</c:v>
                </c:pt>
                <c:pt idx="3408">
                  <c:v>0.17948722158750488</c:v>
                </c:pt>
                <c:pt idx="3409">
                  <c:v>0.18288965503587171</c:v>
                </c:pt>
                <c:pt idx="3410">
                  <c:v>0.18502962597422271</c:v>
                </c:pt>
                <c:pt idx="3411">
                  <c:v>0.18843504735877142</c:v>
                </c:pt>
                <c:pt idx="3412">
                  <c:v>0.19055543916704396</c:v>
                </c:pt>
                <c:pt idx="3413">
                  <c:v>0.19364769958737241</c:v>
                </c:pt>
                <c:pt idx="3414">
                  <c:v>0.1957174172545518</c:v>
                </c:pt>
                <c:pt idx="3415">
                  <c:v>0.19895800960083349</c:v>
                </c:pt>
                <c:pt idx="3416">
                  <c:v>0.20105670141509779</c:v>
                </c:pt>
                <c:pt idx="3417">
                  <c:v>0.20416028705399841</c:v>
                </c:pt>
                <c:pt idx="3418">
                  <c:v>0.20614049676829549</c:v>
                </c:pt>
                <c:pt idx="3419">
                  <c:v>0.20925685110476899</c:v>
                </c:pt>
                <c:pt idx="3420">
                  <c:v>0.21127391163754722</c:v>
                </c:pt>
                <c:pt idx="3421">
                  <c:v>0.21435986211031871</c:v>
                </c:pt>
                <c:pt idx="3422">
                  <c:v>0.21627360329904935</c:v>
                </c:pt>
                <c:pt idx="3423">
                  <c:v>0.21906014135933208</c:v>
                </c:pt>
                <c:pt idx="3424">
                  <c:v>0.22081780102357318</c:v>
                </c:pt>
                <c:pt idx="3425">
                  <c:v>0.22340340787833024</c:v>
                </c:pt>
                <c:pt idx="3426">
                  <c:v>0.22523201892473768</c:v>
                </c:pt>
                <c:pt idx="3427">
                  <c:v>0.22782063607690306</c:v>
                </c:pt>
                <c:pt idx="3428">
                  <c:v>0.22951987416790626</c:v>
                </c:pt>
                <c:pt idx="3429">
                  <c:v>0.23197937600440821</c:v>
                </c:pt>
                <c:pt idx="3430">
                  <c:v>0.23344588142955144</c:v>
                </c:pt>
                <c:pt idx="3431">
                  <c:v>0.23572520950223003</c:v>
                </c:pt>
                <c:pt idx="3432">
                  <c:v>0.23715195198511763</c:v>
                </c:pt>
                <c:pt idx="3433">
                  <c:v>0.23910879188826864</c:v>
                </c:pt>
                <c:pt idx="3434">
                  <c:v>0.24043942041048483</c:v>
                </c:pt>
                <c:pt idx="3435">
                  <c:v>0.24240053822924984</c:v>
                </c:pt>
                <c:pt idx="3436">
                  <c:v>0.24366214376990039</c:v>
                </c:pt>
                <c:pt idx="3437">
                  <c:v>0.24553087382043229</c:v>
                </c:pt>
                <c:pt idx="3438">
                  <c:v>0.24662379725861217</c:v>
                </c:pt>
                <c:pt idx="3439">
                  <c:v>0.24809377808457264</c:v>
                </c:pt>
                <c:pt idx="3440">
                  <c:v>0.24912457702610211</c:v>
                </c:pt>
                <c:pt idx="3441">
                  <c:v>0.25057676747738938</c:v>
                </c:pt>
                <c:pt idx="3442">
                  <c:v>0.25148327444911089</c:v>
                </c:pt>
                <c:pt idx="3443">
                  <c:v>0.25297137932129588</c:v>
                </c:pt>
                <c:pt idx="3444">
                  <c:v>0.2537769409271074</c:v>
                </c:pt>
                <c:pt idx="3445">
                  <c:v>0.25509864839654245</c:v>
                </c:pt>
                <c:pt idx="3446">
                  <c:v>0.25583849889174942</c:v>
                </c:pt>
                <c:pt idx="3447">
                  <c:v>0.25683529934410848</c:v>
                </c:pt>
                <c:pt idx="3448">
                  <c:v>0.25734241341490732</c:v>
                </c:pt>
                <c:pt idx="3449">
                  <c:v>0.25822774856587877</c:v>
                </c:pt>
                <c:pt idx="3450">
                  <c:v>0.25874122009281225</c:v>
                </c:pt>
                <c:pt idx="3451">
                  <c:v>0.25948099262780278</c:v>
                </c:pt>
                <c:pt idx="3452">
                  <c:v>0.25999673917951682</c:v>
                </c:pt>
                <c:pt idx="3453">
                  <c:v>0.26059460227065412</c:v>
                </c:pt>
                <c:pt idx="3454">
                  <c:v>0.26105304667829871</c:v>
                </c:pt>
                <c:pt idx="3455">
                  <c:v>0.26152545746093753</c:v>
                </c:pt>
                <c:pt idx="3456">
                  <c:v>0.26184041916164397</c:v>
                </c:pt>
                <c:pt idx="3457">
                  <c:v>0.26239235103121594</c:v>
                </c:pt>
                <c:pt idx="3458">
                  <c:v>0.26247738705746954</c:v>
                </c:pt>
                <c:pt idx="3459">
                  <c:v>0.2629720386200764</c:v>
                </c:pt>
                <c:pt idx="3460">
                  <c:v>0.2632474425564672</c:v>
                </c:pt>
                <c:pt idx="3461">
                  <c:v>0.26368797422332341</c:v>
                </c:pt>
                <c:pt idx="3462">
                  <c:v>0.26388009988994809</c:v>
                </c:pt>
                <c:pt idx="3463">
                  <c:v>0.26435559756530697</c:v>
                </c:pt>
                <c:pt idx="3464">
                  <c:v>0.26451527727778362</c:v>
                </c:pt>
                <c:pt idx="3465">
                  <c:v>0.26479805437465098</c:v>
                </c:pt>
                <c:pt idx="3466">
                  <c:v>0.26503064469916943</c:v>
                </c:pt>
                <c:pt idx="3467">
                  <c:v>0.26519137263783193</c:v>
                </c:pt>
                <c:pt idx="3468">
                  <c:v>0.26525136099121299</c:v>
                </c:pt>
                <c:pt idx="3469">
                  <c:v>0.26533855883952151</c:v>
                </c:pt>
                <c:pt idx="3470">
                  <c:v>0.26542977532370404</c:v>
                </c:pt>
                <c:pt idx="3471">
                  <c:v>0.26558905002451166</c:v>
                </c:pt>
                <c:pt idx="3472">
                  <c:v>0.26559625478375953</c:v>
                </c:pt>
                <c:pt idx="3473">
                  <c:v>0.26584929768832777</c:v>
                </c:pt>
                <c:pt idx="3474">
                  <c:v>0.2658156569066214</c:v>
                </c:pt>
                <c:pt idx="3475">
                  <c:v>0.26591738819714389</c:v>
                </c:pt>
                <c:pt idx="3476">
                  <c:v>0.26584288971947861</c:v>
                </c:pt>
                <c:pt idx="3477">
                  <c:v>0.26600151474368416</c:v>
                </c:pt>
                <c:pt idx="3478">
                  <c:v>0.26595904883099325</c:v>
                </c:pt>
                <c:pt idx="3479">
                  <c:v>0.26603356723886307</c:v>
                </c:pt>
                <c:pt idx="3480">
                  <c:v>0.26602555389329086</c:v>
                </c:pt>
                <c:pt idx="3481">
                  <c:v>0.2662628115297449</c:v>
                </c:pt>
                <c:pt idx="3482">
                  <c:v>0.26637507314536546</c:v>
                </c:pt>
                <c:pt idx="3483">
                  <c:v>0.26641116339975079</c:v>
                </c:pt>
                <c:pt idx="3484">
                  <c:v>0.26645607990513881</c:v>
                </c:pt>
                <c:pt idx="3485">
                  <c:v>0.26651544098477731</c:v>
                </c:pt>
                <c:pt idx="3486">
                  <c:v>0.26646009053331726</c:v>
                </c:pt>
                <c:pt idx="3487">
                  <c:v>0.26661011462922785</c:v>
                </c:pt>
                <c:pt idx="3488">
                  <c:v>0.26667591694516735</c:v>
                </c:pt>
                <c:pt idx="3489">
                  <c:v>0.26670641408235235</c:v>
                </c:pt>
                <c:pt idx="3490">
                  <c:v>0.26673370280998726</c:v>
                </c:pt>
                <c:pt idx="3491">
                  <c:v>0.26691433321025226</c:v>
                </c:pt>
                <c:pt idx="3492">
                  <c:v>0.26698500020942473</c:v>
                </c:pt>
                <c:pt idx="3493">
                  <c:v>0.26699222816433849</c:v>
                </c:pt>
                <c:pt idx="3494">
                  <c:v>0.26697937854987913</c:v>
                </c:pt>
                <c:pt idx="3495">
                  <c:v>0.26703158247381226</c:v>
                </c:pt>
                <c:pt idx="3496">
                  <c:v>0.26690228884599432</c:v>
                </c:pt>
                <c:pt idx="3497">
                  <c:v>0.26698259091785326</c:v>
                </c:pt>
                <c:pt idx="3498">
                  <c:v>0.26700266875603634</c:v>
                </c:pt>
                <c:pt idx="3499">
                  <c:v>0.2670404176048794</c:v>
                </c:pt>
                <c:pt idx="3500">
                  <c:v>0.26709182556917876</c:v>
                </c:pt>
                <c:pt idx="3501">
                  <c:v>0.26712395863729343</c:v>
                </c:pt>
                <c:pt idx="3502">
                  <c:v>0.26723644310218225</c:v>
                </c:pt>
                <c:pt idx="3503">
                  <c:v>0.26723001463357771</c:v>
                </c:pt>
                <c:pt idx="3504">
                  <c:v>0.26730876993149388</c:v>
                </c:pt>
                <c:pt idx="3505">
                  <c:v>0.26739557802934932</c:v>
                </c:pt>
                <c:pt idx="3506">
                  <c:v>0.26751054508499938</c:v>
                </c:pt>
                <c:pt idx="3507">
                  <c:v>0.26761669554041184</c:v>
                </c:pt>
                <c:pt idx="3508">
                  <c:v>0.26753145145621338</c:v>
                </c:pt>
                <c:pt idx="3509">
                  <c:v>0.26784758193478747</c:v>
                </c:pt>
                <c:pt idx="3510">
                  <c:v>0.26784597254558035</c:v>
                </c:pt>
                <c:pt idx="3511">
                  <c:v>0.26793530266754201</c:v>
                </c:pt>
                <c:pt idx="3512">
                  <c:v>0.26798279192401947</c:v>
                </c:pt>
                <c:pt idx="3513">
                  <c:v>0.26802706624707862</c:v>
                </c:pt>
                <c:pt idx="3514">
                  <c:v>0.26800291605678672</c:v>
                </c:pt>
                <c:pt idx="3515">
                  <c:v>0.26781619992097944</c:v>
                </c:pt>
                <c:pt idx="3516">
                  <c:v>0.26784597254558035</c:v>
                </c:pt>
                <c:pt idx="3517">
                  <c:v>0.26771160958278062</c:v>
                </c:pt>
                <c:pt idx="3518">
                  <c:v>0.26762152117763632</c:v>
                </c:pt>
                <c:pt idx="3519">
                  <c:v>0.26750491661854292</c:v>
                </c:pt>
                <c:pt idx="3520">
                  <c:v>0.2675145654628443</c:v>
                </c:pt>
                <c:pt idx="3521">
                  <c:v>0.26746391142167958</c:v>
                </c:pt>
                <c:pt idx="3522">
                  <c:v>0.26738191264100591</c:v>
                </c:pt>
                <c:pt idx="3523">
                  <c:v>0.26738271647547723</c:v>
                </c:pt>
                <c:pt idx="3524">
                  <c:v>0.26733207780932211</c:v>
                </c:pt>
                <c:pt idx="3525">
                  <c:v>0.26729108892752779</c:v>
                </c:pt>
                <c:pt idx="3526">
                  <c:v>0.26725171109648876</c:v>
                </c:pt>
                <c:pt idx="3527">
                  <c:v>0.26712797543798145</c:v>
                </c:pt>
                <c:pt idx="3528">
                  <c:v>0.2672661760072918</c:v>
                </c:pt>
                <c:pt idx="3529">
                  <c:v>0.26724206809026801</c:v>
                </c:pt>
                <c:pt idx="3530">
                  <c:v>0.26730073302227475</c:v>
                </c:pt>
                <c:pt idx="3531">
                  <c:v>0.26731680698944477</c:v>
                </c:pt>
                <c:pt idx="3532">
                  <c:v>0.26736744387495126</c:v>
                </c:pt>
                <c:pt idx="3533">
                  <c:v>0.26733770403621354</c:v>
                </c:pt>
                <c:pt idx="3534">
                  <c:v>0.26734091905573432</c:v>
                </c:pt>
                <c:pt idx="3535">
                  <c:v>0.26726858687259902</c:v>
                </c:pt>
                <c:pt idx="3536">
                  <c:v>0.26728465965000708</c:v>
                </c:pt>
                <c:pt idx="3537">
                  <c:v>0.26724206809026801</c:v>
                </c:pt>
                <c:pt idx="3538">
                  <c:v>0.2672605507069532</c:v>
                </c:pt>
                <c:pt idx="3539">
                  <c:v>0.26718100068918443</c:v>
                </c:pt>
                <c:pt idx="3540">
                  <c:v>0.26722680043496061</c:v>
                </c:pt>
                <c:pt idx="3541">
                  <c:v>0.26709985861331875</c:v>
                </c:pt>
                <c:pt idx="3542">
                  <c:v>0.26710226855553665</c:v>
                </c:pt>
                <c:pt idx="3543">
                  <c:v>0.26699303127786661</c:v>
                </c:pt>
                <c:pt idx="3544">
                  <c:v>0.26693521089960481</c:v>
                </c:pt>
                <c:pt idx="3545">
                  <c:v>0.26695207438142032</c:v>
                </c:pt>
                <c:pt idx="3546">
                  <c:v>0.26702515703683827</c:v>
                </c:pt>
                <c:pt idx="3547">
                  <c:v>0.26674895313994545</c:v>
                </c:pt>
                <c:pt idx="3548">
                  <c:v>0.26682521282353594</c:v>
                </c:pt>
                <c:pt idx="3549">
                  <c:v>0.26676661208578961</c:v>
                </c:pt>
                <c:pt idx="3550">
                  <c:v>0.26681076259205988</c:v>
                </c:pt>
                <c:pt idx="3551">
                  <c:v>0.2665523452052313</c:v>
                </c:pt>
                <c:pt idx="3552">
                  <c:v>0.266647026895804</c:v>
                </c:pt>
                <c:pt idx="3553">
                  <c:v>0.26659486917374686</c:v>
                </c:pt>
                <c:pt idx="3554">
                  <c:v>0.26659888108382895</c:v>
                </c:pt>
                <c:pt idx="3555">
                  <c:v>0.26671042702299735</c:v>
                </c:pt>
                <c:pt idx="3556">
                  <c:v>0.26672567653562845</c:v>
                </c:pt>
                <c:pt idx="3557">
                  <c:v>0.26681718485780292</c:v>
                </c:pt>
                <c:pt idx="3558">
                  <c:v>0.26672086084221414</c:v>
                </c:pt>
                <c:pt idx="3559">
                  <c:v>0.2665395085989522</c:v>
                </c:pt>
                <c:pt idx="3560">
                  <c:v>0.26671604520219594</c:v>
                </c:pt>
                <c:pt idx="3561">
                  <c:v>0.26660690501517781</c:v>
                </c:pt>
                <c:pt idx="3562">
                  <c:v>0.26658604310201789</c:v>
                </c:pt>
                <c:pt idx="3563">
                  <c:v>0.26658443838097473</c:v>
                </c:pt>
                <c:pt idx="3564">
                  <c:v>0.26667752200426081</c:v>
                </c:pt>
                <c:pt idx="3565">
                  <c:v>0.26659326442008963</c:v>
                </c:pt>
                <c:pt idx="3566">
                  <c:v>0.26673691336126532</c:v>
                </c:pt>
                <c:pt idx="3567">
                  <c:v>0.26666227418237082</c:v>
                </c:pt>
                <c:pt idx="3568">
                  <c:v>0.26663258259177203</c:v>
                </c:pt>
                <c:pt idx="3569">
                  <c:v>0.266647026895804</c:v>
                </c:pt>
                <c:pt idx="3570">
                  <c:v>0.26661332426699819</c:v>
                </c:pt>
                <c:pt idx="3571">
                  <c:v>0.26663338504050405</c:v>
                </c:pt>
                <c:pt idx="3572">
                  <c:v>0.26671604520219594</c:v>
                </c:pt>
                <c:pt idx="3573">
                  <c:v>0.26649378127233592</c:v>
                </c:pt>
                <c:pt idx="3574">
                  <c:v>0.26655555441608447</c:v>
                </c:pt>
                <c:pt idx="3575">
                  <c:v>0.2665475314334137</c:v>
                </c:pt>
                <c:pt idx="3576">
                  <c:v>0.26653629950666541</c:v>
                </c:pt>
                <c:pt idx="3577">
                  <c:v>0.26653549723729886</c:v>
                </c:pt>
                <c:pt idx="3578">
                  <c:v>0.26654111315398793</c:v>
                </c:pt>
                <c:pt idx="3579">
                  <c:v>0.26636464763020906</c:v>
                </c:pt>
                <c:pt idx="3580">
                  <c:v>0.26644244404636375</c:v>
                </c:pt>
                <c:pt idx="3581">
                  <c:v>0.26636705349610779</c:v>
                </c:pt>
                <c:pt idx="3582">
                  <c:v>0.26616741196712884</c:v>
                </c:pt>
                <c:pt idx="3583">
                  <c:v>0.26594462739009544</c:v>
                </c:pt>
                <c:pt idx="3584">
                  <c:v>0.26595985003619499</c:v>
                </c:pt>
                <c:pt idx="3585">
                  <c:v>0.26597427198260659</c:v>
                </c:pt>
                <c:pt idx="3586">
                  <c:v>0.26599350198950039</c:v>
                </c:pt>
                <c:pt idx="3587">
                  <c:v>0.26599911090190576</c:v>
                </c:pt>
                <c:pt idx="3588">
                  <c:v>0.26605199849481442</c:v>
                </c:pt>
                <c:pt idx="3589">
                  <c:v>0.26594783211335377</c:v>
                </c:pt>
                <c:pt idx="3590">
                  <c:v>0.26570193832033029</c:v>
                </c:pt>
                <c:pt idx="3591">
                  <c:v>0.26552341216736558</c:v>
                </c:pt>
                <c:pt idx="3592">
                  <c:v>0.26552181136794573</c:v>
                </c:pt>
                <c:pt idx="3593">
                  <c:v>0.26549139729997595</c:v>
                </c:pt>
                <c:pt idx="3594">
                  <c:v>0.26539856752833096</c:v>
                </c:pt>
                <c:pt idx="3595">
                  <c:v>0.26567551502506548</c:v>
                </c:pt>
                <c:pt idx="3596">
                  <c:v>0.26580444389177038</c:v>
                </c:pt>
                <c:pt idx="3597">
                  <c:v>0.26585009869108228</c:v>
                </c:pt>
                <c:pt idx="3598">
                  <c:v>0.2659726695204655</c:v>
                </c:pt>
                <c:pt idx="3599">
                  <c:v>0.26626361329553744</c:v>
                </c:pt>
                <c:pt idx="3600">
                  <c:v>0.26588614534417554</c:v>
                </c:pt>
                <c:pt idx="3601">
                  <c:v>0.26579643477269371</c:v>
                </c:pt>
                <c:pt idx="3602">
                  <c:v>0.26561066466083738</c:v>
                </c:pt>
                <c:pt idx="3603">
                  <c:v>0.26613374653597527</c:v>
                </c:pt>
                <c:pt idx="3604">
                  <c:v>0.26665023680638505</c:v>
                </c:pt>
                <c:pt idx="3605">
                  <c:v>0.26652426562177706</c:v>
                </c:pt>
                <c:pt idx="3606">
                  <c:v>0.26621470829062432</c:v>
                </c:pt>
                <c:pt idx="3607">
                  <c:v>0.26653148591269632</c:v>
                </c:pt>
                <c:pt idx="3608">
                  <c:v>0.26682681843449174</c:v>
                </c:pt>
                <c:pt idx="3609">
                  <c:v>0.2637158710162148</c:v>
                </c:pt>
                <c:pt idx="3610">
                  <c:v>0.26588534427493382</c:v>
                </c:pt>
                <c:pt idx="3611">
                  <c:v>0.26648816596766661</c:v>
                </c:pt>
                <c:pt idx="3612">
                  <c:v>0.26642319415104837</c:v>
                </c:pt>
                <c:pt idx="3613">
                  <c:v>0.26681557928246397</c:v>
                </c:pt>
                <c:pt idx="3614">
                  <c:v>0.26598629063713047</c:v>
                </c:pt>
                <c:pt idx="3615">
                  <c:v>0.26804075195104932</c:v>
                </c:pt>
                <c:pt idx="3616">
                  <c:v>0.26811804402162376</c:v>
                </c:pt>
                <c:pt idx="3617">
                  <c:v>0.26816474798108247</c:v>
                </c:pt>
                <c:pt idx="3618">
                  <c:v>0.2697872009025758</c:v>
                </c:pt>
                <c:pt idx="3619">
                  <c:v>0.26891188853517267</c:v>
                </c:pt>
                <c:pt idx="3620">
                  <c:v>0.26824850559114727</c:v>
                </c:pt>
              </c:numCache>
            </c:numRef>
          </c:yVal>
          <c:smooth val="1"/>
        </c:ser>
        <c:ser>
          <c:idx val="1"/>
          <c:order val="1"/>
          <c:tx>
            <c:v>Band gap area</c:v>
          </c:tx>
          <c:marker>
            <c:symbol val="none"/>
          </c:marker>
          <c:xVal>
            <c:numRef>
              <c:f>'ZnO Bandgap'!$E$3340:$E$3460</c:f>
              <c:numCache>
                <c:formatCode>General</c:formatCode>
                <c:ptCount val="121"/>
                <c:pt idx="0">
                  <c:v>3.7006647800532493</c:v>
                </c:pt>
                <c:pt idx="1">
                  <c:v>3.7061881603219851</c:v>
                </c:pt>
                <c:pt idx="2">
                  <c:v>3.7117280529383185</c:v>
                </c:pt>
                <c:pt idx="3">
                  <c:v>3.7172845320594812</c:v>
                </c:pt>
                <c:pt idx="4">
                  <c:v>3.7228576722874589</c:v>
                </c:pt>
                <c:pt idx="5">
                  <c:v>3.7284475486722783</c:v>
                </c:pt>
                <c:pt idx="6">
                  <c:v>3.7340542367153842</c:v>
                </c:pt>
                <c:pt idx="7">
                  <c:v>3.7396778123730874</c:v>
                </c:pt>
                <c:pt idx="8">
                  <c:v>3.745318352059932</c:v>
                </c:pt>
                <c:pt idx="9">
                  <c:v>3.7509759326521603</c:v>
                </c:pt>
                <c:pt idx="10">
                  <c:v>3.7566506314912629</c:v>
                </c:pt>
                <c:pt idx="11">
                  <c:v>3.7623425263874699</c:v>
                </c:pt>
                <c:pt idx="12">
                  <c:v>3.7680516956232624</c:v>
                </c:pt>
                <c:pt idx="13">
                  <c:v>3.7737782179570454</c:v>
                </c:pt>
                <c:pt idx="14">
                  <c:v>3.7795221726266819</c:v>
                </c:pt>
                <c:pt idx="15">
                  <c:v>3.7852836393532394</c:v>
                </c:pt>
                <c:pt idx="16">
                  <c:v>3.7910626983446227</c:v>
                </c:pt>
                <c:pt idx="17">
                  <c:v>3.7968594302992669</c:v>
                </c:pt>
                <c:pt idx="18">
                  <c:v>3.8026739164099967</c:v>
                </c:pt>
                <c:pt idx="19">
                  <c:v>3.8085062383676842</c:v>
                </c:pt>
                <c:pt idx="20">
                  <c:v>3.8143564783651773</c:v>
                </c:pt>
                <c:pt idx="21">
                  <c:v>3.8202247191011232</c:v>
                </c:pt>
                <c:pt idx="22">
                  <c:v>3.8261110437838677</c:v>
                </c:pt>
                <c:pt idx="23">
                  <c:v>3.832015536135378</c:v>
                </c:pt>
                <c:pt idx="24">
                  <c:v>3.8379382803952553</c:v>
                </c:pt>
                <c:pt idx="25">
                  <c:v>3.8438793613246598</c:v>
                </c:pt>
                <c:pt idx="26">
                  <c:v>3.849838864210434</c:v>
                </c:pt>
                <c:pt idx="27">
                  <c:v>3.855816874869137</c:v>
                </c:pt>
                <c:pt idx="28">
                  <c:v>3.8618134796512127</c:v>
                </c:pt>
                <c:pt idx="29">
                  <c:v>3.8678287654450632</c:v>
                </c:pt>
                <c:pt idx="30">
                  <c:v>3.8738628196813227</c:v>
                </c:pt>
                <c:pt idx="31">
                  <c:v>3.8799157303370784</c:v>
                </c:pt>
                <c:pt idx="32">
                  <c:v>3.8859875859401094</c:v>
                </c:pt>
                <c:pt idx="33">
                  <c:v>3.8920784755732272</c:v>
                </c:pt>
                <c:pt idx="34">
                  <c:v>3.8981884888786973</c:v>
                </c:pt>
                <c:pt idx="35">
                  <c:v>3.904317716062482</c:v>
                </c:pt>
                <c:pt idx="36">
                  <c:v>3.9104662478987873</c:v>
                </c:pt>
                <c:pt idx="37">
                  <c:v>3.9166341757345831</c:v>
                </c:pt>
                <c:pt idx="38">
                  <c:v>3.9228215914940443</c:v>
                </c:pt>
                <c:pt idx="39">
                  <c:v>3.9290285876831175</c:v>
                </c:pt>
                <c:pt idx="40">
                  <c:v>3.9352552573941777</c:v>
                </c:pt>
                <c:pt idx="41">
                  <c:v>3.9415016943106824</c:v>
                </c:pt>
                <c:pt idx="42">
                  <c:v>3.9477679927118152</c:v>
                </c:pt>
                <c:pt idx="43">
                  <c:v>3.9540542474772802</c:v>
                </c:pt>
                <c:pt idx="44">
                  <c:v>3.9603605540920812</c:v>
                </c:pt>
                <c:pt idx="45">
                  <c:v>3.9666870086513333</c:v>
                </c:pt>
                <c:pt idx="46">
                  <c:v>3.9730337078651692</c:v>
                </c:pt>
                <c:pt idx="47">
                  <c:v>3.9794007490636667</c:v>
                </c:pt>
                <c:pt idx="48">
                  <c:v>3.9857882302018139</c:v>
                </c:pt>
                <c:pt idx="49">
                  <c:v>3.9921962498645192</c:v>
                </c:pt>
                <c:pt idx="50">
                  <c:v>3.9986249072717066</c:v>
                </c:pt>
                <c:pt idx="51">
                  <c:v>4.0050743022834361</c:v>
                </c:pt>
                <c:pt idx="52">
                  <c:v>4.0115445354050445</c:v>
                </c:pt>
                <c:pt idx="53">
                  <c:v>4.0180357077924365</c:v>
                </c:pt>
                <c:pt idx="54">
                  <c:v>4.0245479212572386</c:v>
                </c:pt>
                <c:pt idx="55">
                  <c:v>4.0310812782722865</c:v>
                </c:pt>
                <c:pt idx="56">
                  <c:v>4.0376358819767955</c:v>
                </c:pt>
                <c:pt idx="57">
                  <c:v>4.0442118361819537</c:v>
                </c:pt>
                <c:pt idx="58">
                  <c:v>4.0508092453763949</c:v>
                </c:pt>
                <c:pt idx="59">
                  <c:v>4.0574282147315852</c:v>
                </c:pt>
                <c:pt idx="60">
                  <c:v>4.0640688501075655</c:v>
                </c:pt>
                <c:pt idx="61">
                  <c:v>4.0707312580585695</c:v>
                </c:pt>
                <c:pt idx="62">
                  <c:v>4.0774155458386376</c:v>
                </c:pt>
                <c:pt idx="63">
                  <c:v>4.0841218214074333</c:v>
                </c:pt>
                <c:pt idx="64">
                  <c:v>4.0908501934361334</c:v>
                </c:pt>
                <c:pt idx="65">
                  <c:v>4.0976007713130862</c:v>
                </c:pt>
                <c:pt idx="66">
                  <c:v>4.1043736651499669</c:v>
                </c:pt>
                <c:pt idx="67">
                  <c:v>4.1111689857876481</c:v>
                </c:pt>
                <c:pt idx="68">
                  <c:v>4.1179868448021839</c:v>
                </c:pt>
                <c:pt idx="69">
                  <c:v>4.1248273545111775</c:v>
                </c:pt>
                <c:pt idx="70">
                  <c:v>4.1316906279795838</c:v>
                </c:pt>
                <c:pt idx="71">
                  <c:v>4.1385767790261987</c:v>
                </c:pt>
                <c:pt idx="72">
                  <c:v>4.1454859222299163</c:v>
                </c:pt>
                <c:pt idx="73">
                  <c:v>4.1524181729359801</c:v>
                </c:pt>
                <c:pt idx="74">
                  <c:v>4.1593736472625293</c:v>
                </c:pt>
                <c:pt idx="75">
                  <c:v>4.1663524621069286</c:v>
                </c:pt>
                <c:pt idx="76">
                  <c:v>4.1733547351524871</c:v>
                </c:pt>
                <c:pt idx="77">
                  <c:v>4.1803805848749684</c:v>
                </c:pt>
                <c:pt idx="78">
                  <c:v>4.1874301305492763</c:v>
                </c:pt>
                <c:pt idx="79">
                  <c:v>4.1945034922563007</c:v>
                </c:pt>
                <c:pt idx="80">
                  <c:v>4.201600790889584</c:v>
                </c:pt>
                <c:pt idx="81">
                  <c:v>4.2087221481622539</c:v>
                </c:pt>
                <c:pt idx="82">
                  <c:v>4.2158676866141533</c:v>
                </c:pt>
                <c:pt idx="83">
                  <c:v>4.2230375296185745</c:v>
                </c:pt>
                <c:pt idx="84">
                  <c:v>4.2302318013896594</c:v>
                </c:pt>
                <c:pt idx="85">
                  <c:v>4.2374506269892853</c:v>
                </c:pt>
                <c:pt idx="86">
                  <c:v>4.2446941323345824</c:v>
                </c:pt>
                <c:pt idx="87">
                  <c:v>4.2519624442050183</c:v>
                </c:pt>
                <c:pt idx="88">
                  <c:v>4.2592556902499714</c:v>
                </c:pt>
                <c:pt idx="89">
                  <c:v>4.2665739989961002</c:v>
                </c:pt>
                <c:pt idx="90">
                  <c:v>4.2739174998549574</c:v>
                </c:pt>
                <c:pt idx="91">
                  <c:v>4.2812863231305824</c:v>
                </c:pt>
                <c:pt idx="92">
                  <c:v>4.2886806000271704</c:v>
                </c:pt>
                <c:pt idx="93">
                  <c:v>4.2961004626569705</c:v>
                </c:pt>
                <c:pt idx="94">
                  <c:v>4.3035460440480575</c:v>
                </c:pt>
                <c:pt idx="95">
                  <c:v>4.3110174781523085</c:v>
                </c:pt>
                <c:pt idx="96">
                  <c:v>4.3185148998534251</c:v>
                </c:pt>
                <c:pt idx="97">
                  <c:v>4.326038444975139</c:v>
                </c:pt>
                <c:pt idx="98">
                  <c:v>4.3335882502892265</c:v>
                </c:pt>
                <c:pt idx="99">
                  <c:v>4.3411644535240104</c:v>
                </c:pt>
                <c:pt idx="100">
                  <c:v>4.3487671933725833</c:v>
                </c:pt>
                <c:pt idx="101">
                  <c:v>4.3563966095012807</c:v>
                </c:pt>
                <c:pt idx="102">
                  <c:v>4.3640528425583796</c:v>
                </c:pt>
                <c:pt idx="103">
                  <c:v>4.3717360341826419</c:v>
                </c:pt>
                <c:pt idx="104">
                  <c:v>4.3794463270118724</c:v>
                </c:pt>
                <c:pt idx="105">
                  <c:v>4.387183864692088</c:v>
                </c:pt>
                <c:pt idx="106">
                  <c:v>4.3949487918862475</c:v>
                </c:pt>
                <c:pt idx="107">
                  <c:v>4.4027412542832094</c:v>
                </c:pt>
                <c:pt idx="108">
                  <c:v>4.4105613986069807</c:v>
                </c:pt>
                <c:pt idx="109">
                  <c:v>4.4184093726258515</c:v>
                </c:pt>
                <c:pt idx="110">
                  <c:v>4.4262853251617313</c:v>
                </c:pt>
                <c:pt idx="111">
                  <c:v>4.4341894060995175</c:v>
                </c:pt>
                <c:pt idx="112">
                  <c:v>4.4421217663966495</c:v>
                </c:pt>
                <c:pt idx="113">
                  <c:v>4.4500825580927055</c:v>
                </c:pt>
                <c:pt idx="114">
                  <c:v>4.4580719343190864</c:v>
                </c:pt>
                <c:pt idx="115">
                  <c:v>4.4660900493088684</c:v>
                </c:pt>
                <c:pt idx="116">
                  <c:v>4.4741370584067033</c:v>
                </c:pt>
                <c:pt idx="117">
                  <c:v>4.4822131180789384</c:v>
                </c:pt>
                <c:pt idx="118">
                  <c:v>4.4903183859235876</c:v>
                </c:pt>
                <c:pt idx="119">
                  <c:v>4.4984530206806834</c:v>
                </c:pt>
                <c:pt idx="120">
                  <c:v>4.5066171822427208</c:v>
                </c:pt>
              </c:numCache>
            </c:numRef>
          </c:xVal>
          <c:yVal>
            <c:numRef>
              <c:f>'ZnO Bandgap'!$F$3340:$F$3460</c:f>
              <c:numCache>
                <c:formatCode>General</c:formatCode>
                <c:ptCount val="121"/>
                <c:pt idx="0">
                  <c:v>6.5364717053091187E-2</c:v>
                </c:pt>
                <c:pt idx="1">
                  <c:v>6.5687426167157489E-2</c:v>
                </c:pt>
                <c:pt idx="2">
                  <c:v>6.6067004531326939E-2</c:v>
                </c:pt>
                <c:pt idx="3">
                  <c:v>6.6304219866248321E-2</c:v>
                </c:pt>
                <c:pt idx="4">
                  <c:v>6.658408808846214E-2</c:v>
                </c:pt>
                <c:pt idx="5">
                  <c:v>6.7120542176200726E-2</c:v>
                </c:pt>
                <c:pt idx="6">
                  <c:v>6.7548559444737713E-2</c:v>
                </c:pt>
                <c:pt idx="7">
                  <c:v>6.7858678985039E-2</c:v>
                </c:pt>
                <c:pt idx="8">
                  <c:v>6.8459753393161293E-2</c:v>
                </c:pt>
                <c:pt idx="9">
                  <c:v>6.8789350855186934E-2</c:v>
                </c:pt>
                <c:pt idx="10">
                  <c:v>6.9418212362844553E-2</c:v>
                </c:pt>
                <c:pt idx="11">
                  <c:v>6.9749558218290389E-2</c:v>
                </c:pt>
                <c:pt idx="12">
                  <c:v>7.0367556083603983E-2</c:v>
                </c:pt>
                <c:pt idx="13">
                  <c:v>7.0827925879903539E-2</c:v>
                </c:pt>
                <c:pt idx="14">
                  <c:v>7.1518116792108774E-2</c:v>
                </c:pt>
                <c:pt idx="15">
                  <c:v>7.2047374695066113E-2</c:v>
                </c:pt>
                <c:pt idx="16">
                  <c:v>7.2774425921112093E-2</c:v>
                </c:pt>
                <c:pt idx="17">
                  <c:v>7.3356636000238756E-2</c:v>
                </c:pt>
                <c:pt idx="18">
                  <c:v>7.3961768948992104E-2</c:v>
                </c:pt>
                <c:pt idx="19">
                  <c:v>7.4473908727566943E-2</c:v>
                </c:pt>
                <c:pt idx="20">
                  <c:v>7.5213815959957409E-2</c:v>
                </c:pt>
                <c:pt idx="21">
                  <c:v>7.5834989781612502E-2</c:v>
                </c:pt>
                <c:pt idx="22">
                  <c:v>7.6758572633312719E-2</c:v>
                </c:pt>
                <c:pt idx="23">
                  <c:v>7.7168186609121434E-2</c:v>
                </c:pt>
                <c:pt idx="24">
                  <c:v>7.8203274523393665E-2</c:v>
                </c:pt>
                <c:pt idx="25">
                  <c:v>7.8904775340482319E-2</c:v>
                </c:pt>
                <c:pt idx="26">
                  <c:v>8.0003013315591134E-2</c:v>
                </c:pt>
                <c:pt idx="27">
                  <c:v>8.0607027490626801E-2</c:v>
                </c:pt>
                <c:pt idx="28">
                  <c:v>8.1664505488105027E-2</c:v>
                </c:pt>
                <c:pt idx="29">
                  <c:v>8.2375299008780309E-2</c:v>
                </c:pt>
                <c:pt idx="30">
                  <c:v>8.3524995258371731E-2</c:v>
                </c:pt>
                <c:pt idx="31">
                  <c:v>8.4505717327803917E-2</c:v>
                </c:pt>
                <c:pt idx="32">
                  <c:v>8.5879072301458206E-2</c:v>
                </c:pt>
                <c:pt idx="33">
                  <c:v>8.6870965883947548E-2</c:v>
                </c:pt>
                <c:pt idx="34">
                  <c:v>8.8310373470094974E-2</c:v>
                </c:pt>
                <c:pt idx="35">
                  <c:v>8.9181433124847526E-2</c:v>
                </c:pt>
                <c:pt idx="36">
                  <c:v>9.0803000399709247E-2</c:v>
                </c:pt>
                <c:pt idx="37">
                  <c:v>9.1792267458744914E-2</c:v>
                </c:pt>
                <c:pt idx="38">
                  <c:v>9.3133999572213591E-2</c:v>
                </c:pt>
                <c:pt idx="39">
                  <c:v>9.4271022320118067E-2</c:v>
                </c:pt>
                <c:pt idx="40">
                  <c:v>9.5861914690629726E-2</c:v>
                </c:pt>
                <c:pt idx="41">
                  <c:v>9.6977333870253118E-2</c:v>
                </c:pt>
                <c:pt idx="42">
                  <c:v>9.8811493603473036E-2</c:v>
                </c:pt>
                <c:pt idx="43">
                  <c:v>0.10009417857477662</c:v>
                </c:pt>
                <c:pt idx="44">
                  <c:v>0.10165828543613623</c:v>
                </c:pt>
                <c:pt idx="45">
                  <c:v>0.10287511144590122</c:v>
                </c:pt>
                <c:pt idx="46">
                  <c:v>0.10460839716339944</c:v>
                </c:pt>
                <c:pt idx="47">
                  <c:v>0.10576038873623218</c:v>
                </c:pt>
                <c:pt idx="48">
                  <c:v>0.10770166077169276</c:v>
                </c:pt>
                <c:pt idx="49">
                  <c:v>0.1090360334271757</c:v>
                </c:pt>
                <c:pt idx="50">
                  <c:v>0.11110476312743926</c:v>
                </c:pt>
                <c:pt idx="51">
                  <c:v>0.11260046404953143</c:v>
                </c:pt>
                <c:pt idx="52">
                  <c:v>0.11475867989054531</c:v>
                </c:pt>
                <c:pt idx="53">
                  <c:v>0.11637944154478928</c:v>
                </c:pt>
                <c:pt idx="54">
                  <c:v>0.11887394241317274</c:v>
                </c:pt>
                <c:pt idx="55">
                  <c:v>0.12041387975549089</c:v>
                </c:pt>
                <c:pt idx="56">
                  <c:v>0.12296285536403492</c:v>
                </c:pt>
                <c:pt idx="57">
                  <c:v>0.1245972259258</c:v>
                </c:pt>
                <c:pt idx="58">
                  <c:v>0.12710518054411984</c:v>
                </c:pt>
                <c:pt idx="59">
                  <c:v>0.12891416762334043</c:v>
                </c:pt>
                <c:pt idx="60">
                  <c:v>0.13152425812185026</c:v>
                </c:pt>
                <c:pt idx="61">
                  <c:v>0.13342736113022113</c:v>
                </c:pt>
                <c:pt idx="62">
                  <c:v>0.13629180016356041</c:v>
                </c:pt>
                <c:pt idx="63">
                  <c:v>0.13820580701902371</c:v>
                </c:pt>
                <c:pt idx="64">
                  <c:v>0.14108160868965666</c:v>
                </c:pt>
                <c:pt idx="65">
                  <c:v>0.14296497650627163</c:v>
                </c:pt>
                <c:pt idx="66">
                  <c:v>0.14584826644606877</c:v>
                </c:pt>
                <c:pt idx="67">
                  <c:v>0.14760723999843334</c:v>
                </c:pt>
                <c:pt idx="68">
                  <c:v>0.15072127863097703</c:v>
                </c:pt>
                <c:pt idx="69">
                  <c:v>0.15269268699772892</c:v>
                </c:pt>
                <c:pt idx="70">
                  <c:v>0.15585908217164937</c:v>
                </c:pt>
                <c:pt idx="71">
                  <c:v>0.15801519540988673</c:v>
                </c:pt>
                <c:pt idx="72">
                  <c:v>0.16129569822288006</c:v>
                </c:pt>
                <c:pt idx="73">
                  <c:v>0.16339551933504617</c:v>
                </c:pt>
                <c:pt idx="74">
                  <c:v>0.16659085990705938</c:v>
                </c:pt>
                <c:pt idx="75">
                  <c:v>0.16870241289276966</c:v>
                </c:pt>
                <c:pt idx="76">
                  <c:v>0.17191524775077444</c:v>
                </c:pt>
                <c:pt idx="77">
                  <c:v>0.17413007704518318</c:v>
                </c:pt>
                <c:pt idx="78">
                  <c:v>0.17738869558530132</c:v>
                </c:pt>
                <c:pt idx="79">
                  <c:v>0.17948722158750488</c:v>
                </c:pt>
                <c:pt idx="80">
                  <c:v>0.18288965503587171</c:v>
                </c:pt>
                <c:pt idx="81">
                  <c:v>0.18502962597422271</c:v>
                </c:pt>
                <c:pt idx="82">
                  <c:v>0.18843504735877142</c:v>
                </c:pt>
                <c:pt idx="83">
                  <c:v>0.19055543916704396</c:v>
                </c:pt>
                <c:pt idx="84">
                  <c:v>0.19364769958737241</c:v>
                </c:pt>
                <c:pt idx="85">
                  <c:v>0.1957174172545518</c:v>
                </c:pt>
                <c:pt idx="86">
                  <c:v>0.19895800960083349</c:v>
                </c:pt>
                <c:pt idx="87">
                  <c:v>0.20105670141509779</c:v>
                </c:pt>
                <c:pt idx="88">
                  <c:v>0.20416028705399841</c:v>
                </c:pt>
                <c:pt idx="89">
                  <c:v>0.20614049676829549</c:v>
                </c:pt>
                <c:pt idx="90">
                  <c:v>0.20925685110476899</c:v>
                </c:pt>
                <c:pt idx="91">
                  <c:v>0.21127391163754722</c:v>
                </c:pt>
                <c:pt idx="92">
                  <c:v>0.21435986211031871</c:v>
                </c:pt>
                <c:pt idx="93">
                  <c:v>0.21627360329904935</c:v>
                </c:pt>
                <c:pt idx="94">
                  <c:v>0.21906014135933208</c:v>
                </c:pt>
                <c:pt idx="95">
                  <c:v>0.22081780102357318</c:v>
                </c:pt>
                <c:pt idx="96">
                  <c:v>0.22340340787833024</c:v>
                </c:pt>
                <c:pt idx="97">
                  <c:v>0.22523201892473768</c:v>
                </c:pt>
                <c:pt idx="98">
                  <c:v>0.22782063607690306</c:v>
                </c:pt>
                <c:pt idx="99">
                  <c:v>0.22951987416790626</c:v>
                </c:pt>
                <c:pt idx="100">
                  <c:v>0.23197937600440821</c:v>
                </c:pt>
                <c:pt idx="101">
                  <c:v>0.23344588142955144</c:v>
                </c:pt>
                <c:pt idx="102">
                  <c:v>0.23572520950223003</c:v>
                </c:pt>
                <c:pt idx="103">
                  <c:v>0.23715195198511763</c:v>
                </c:pt>
                <c:pt idx="104">
                  <c:v>0.23910879188826864</c:v>
                </c:pt>
                <c:pt idx="105">
                  <c:v>0.24043942041048483</c:v>
                </c:pt>
                <c:pt idx="106">
                  <c:v>0.24240053822924984</c:v>
                </c:pt>
                <c:pt idx="107">
                  <c:v>0.24366214376990039</c:v>
                </c:pt>
                <c:pt idx="108">
                  <c:v>0.24553087382043229</c:v>
                </c:pt>
                <c:pt idx="109">
                  <c:v>0.24662379725861217</c:v>
                </c:pt>
                <c:pt idx="110">
                  <c:v>0.24809377808457264</c:v>
                </c:pt>
                <c:pt idx="111">
                  <c:v>0.24912457702610211</c:v>
                </c:pt>
                <c:pt idx="112">
                  <c:v>0.25057676747738938</c:v>
                </c:pt>
                <c:pt idx="113">
                  <c:v>0.25148327444911089</c:v>
                </c:pt>
                <c:pt idx="114">
                  <c:v>0.25297137932129588</c:v>
                </c:pt>
                <c:pt idx="115">
                  <c:v>0.2537769409271074</c:v>
                </c:pt>
                <c:pt idx="116">
                  <c:v>0.25509864839654245</c:v>
                </c:pt>
                <c:pt idx="117">
                  <c:v>0.25583849889174942</c:v>
                </c:pt>
                <c:pt idx="118">
                  <c:v>0.25683529934410848</c:v>
                </c:pt>
                <c:pt idx="119">
                  <c:v>0.25734241341490732</c:v>
                </c:pt>
                <c:pt idx="120">
                  <c:v>0.25822774856587877</c:v>
                </c:pt>
              </c:numCache>
            </c:numRef>
          </c:yVal>
          <c:smooth val="1"/>
        </c:ser>
        <c:ser>
          <c:idx val="2"/>
          <c:order val="2"/>
          <c:tx>
            <c:v>Trend line</c:v>
          </c:tx>
          <c:marker>
            <c:symbol val="none"/>
          </c:marker>
          <c:xVal>
            <c:numRef>
              <c:f>'ZnO Bandgap'!$H$11:$H$30</c:f>
              <c:numCache>
                <c:formatCode>General</c:formatCode>
                <c:ptCount val="20"/>
                <c:pt idx="0">
                  <c:v>3.4</c:v>
                </c:pt>
                <c:pt idx="1">
                  <c:v>3.5</c:v>
                </c:pt>
                <c:pt idx="2">
                  <c:v>3.6</c:v>
                </c:pt>
                <c:pt idx="3">
                  <c:v>3.7</c:v>
                </c:pt>
                <c:pt idx="4">
                  <c:v>3.8000000000000003</c:v>
                </c:pt>
                <c:pt idx="5">
                  <c:v>3.9000000000000004</c:v>
                </c:pt>
                <c:pt idx="6">
                  <c:v>4</c:v>
                </c:pt>
                <c:pt idx="7">
                  <c:v>4.0999999999999996</c:v>
                </c:pt>
                <c:pt idx="8">
                  <c:v>4.1999999999999975</c:v>
                </c:pt>
                <c:pt idx="9">
                  <c:v>4.2999999999999989</c:v>
                </c:pt>
                <c:pt idx="10">
                  <c:v>4.3999999999999986</c:v>
                </c:pt>
                <c:pt idx="11">
                  <c:v>4.4999999999999982</c:v>
                </c:pt>
                <c:pt idx="12">
                  <c:v>4.5999999999999979</c:v>
                </c:pt>
                <c:pt idx="13">
                  <c:v>4.6999999999999975</c:v>
                </c:pt>
                <c:pt idx="14">
                  <c:v>4.7999999999999972</c:v>
                </c:pt>
                <c:pt idx="15">
                  <c:v>4.8999999999999968</c:v>
                </c:pt>
                <c:pt idx="16">
                  <c:v>4.9999999999999964</c:v>
                </c:pt>
                <c:pt idx="17">
                  <c:v>5.0999999999999961</c:v>
                </c:pt>
                <c:pt idx="18">
                  <c:v>5.1999999999999957</c:v>
                </c:pt>
                <c:pt idx="19">
                  <c:v>5.2999999999999954</c:v>
                </c:pt>
              </c:numCache>
            </c:numRef>
          </c:xVal>
          <c:yVal>
            <c:numRef>
              <c:f>'ZnO Bandgap'!$I$11:$I$30</c:f>
              <c:numCache>
                <c:formatCode>General</c:formatCode>
                <c:ptCount val="20"/>
                <c:pt idx="0">
                  <c:v>-4.1919999999999964E-2</c:v>
                </c:pt>
                <c:pt idx="1">
                  <c:v>-1.4149999999999996E-2</c:v>
                </c:pt>
                <c:pt idx="2">
                  <c:v>1.3620000000000122E-2</c:v>
                </c:pt>
                <c:pt idx="3">
                  <c:v>4.1390000000000114E-2</c:v>
                </c:pt>
                <c:pt idx="4">
                  <c:v>6.9160000000000194E-2</c:v>
                </c:pt>
                <c:pt idx="5">
                  <c:v>9.6930000000000224E-2</c:v>
                </c:pt>
                <c:pt idx="6">
                  <c:v>0.12470000000000026</c:v>
                </c:pt>
                <c:pt idx="7">
                  <c:v>0.15247000000000024</c:v>
                </c:pt>
                <c:pt idx="8">
                  <c:v>0.18024000000000029</c:v>
                </c:pt>
                <c:pt idx="9">
                  <c:v>0.20800999999999994</c:v>
                </c:pt>
                <c:pt idx="10">
                  <c:v>0.23577999999999971</c:v>
                </c:pt>
                <c:pt idx="11">
                  <c:v>0.26355000000000001</c:v>
                </c:pt>
                <c:pt idx="12">
                  <c:v>0.29132000000000075</c:v>
                </c:pt>
                <c:pt idx="13">
                  <c:v>0.31909000000000032</c:v>
                </c:pt>
                <c:pt idx="14">
                  <c:v>0.34686000000000067</c:v>
                </c:pt>
                <c:pt idx="15">
                  <c:v>0.37463000000000002</c:v>
                </c:pt>
                <c:pt idx="16">
                  <c:v>0.40240000000000015</c:v>
                </c:pt>
                <c:pt idx="17">
                  <c:v>0.43017000000000039</c:v>
                </c:pt>
                <c:pt idx="18">
                  <c:v>0.45793999999999996</c:v>
                </c:pt>
                <c:pt idx="19">
                  <c:v>0.48570999999999998</c:v>
                </c:pt>
              </c:numCache>
            </c:numRef>
          </c:yVal>
          <c:smooth val="1"/>
        </c:ser>
        <c:axId val="57234944"/>
        <c:axId val="57239808"/>
      </c:scatterChart>
      <c:valAx>
        <c:axId val="5723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(eV)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7239808"/>
        <c:crosses val="autoZero"/>
        <c:crossBetween val="midCat"/>
      </c:valAx>
      <c:valAx>
        <c:axId val="57239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7234944"/>
        <c:crosses val="autoZero"/>
        <c:crossBetween val="midCat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en-US" sz="1600" b="0" dirty="0" smtClean="0">
                <a:latin typeface="+mj-lt"/>
              </a:rPr>
              <a:t>Effect of Concentration on Thickness</a:t>
            </a:r>
            <a:endParaRPr lang="en-US" sz="1600" b="0" dirty="0">
              <a:solidFill>
                <a:srgbClr val="FF0000"/>
              </a:solidFill>
              <a:latin typeface="+mj-lt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6346337389644494"/>
          <c:y val="0.22586791443708698"/>
          <c:w val="0.78765783822476765"/>
          <c:h val="0.5625846111341346"/>
        </c:manualLayout>
      </c:layout>
      <c:scatterChart>
        <c:scatterStyle val="lineMarker"/>
        <c:ser>
          <c:idx val="1"/>
          <c:order val="0"/>
          <c:tx>
            <c:v>5 min</c:v>
          </c:tx>
          <c:spPr>
            <a:ln w="28575">
              <a:noFill/>
            </a:ln>
          </c:spPr>
          <c:xVal>
            <c:numRef>
              <c:f>graphs!$B$5:$B$7</c:f>
              <c:numCache>
                <c:formatCode>General</c:formatCode>
                <c:ptCount val="3"/>
                <c:pt idx="0">
                  <c:v>8.4000000000000227E-2</c:v>
                </c:pt>
                <c:pt idx="1">
                  <c:v>4.2000000000000093E-2</c:v>
                </c:pt>
                <c:pt idx="2">
                  <c:v>2.8000000000000011E-2</c:v>
                </c:pt>
              </c:numCache>
            </c:numRef>
          </c:xVal>
          <c:yVal>
            <c:numRef>
              <c:f>graphs!$C$5:$C$7</c:f>
              <c:numCache>
                <c:formatCode>General</c:formatCode>
                <c:ptCount val="3"/>
                <c:pt idx="0">
                  <c:v>18.404370864159887</c:v>
                </c:pt>
                <c:pt idx="1">
                  <c:v>8.18138503194786</c:v>
                </c:pt>
                <c:pt idx="2">
                  <c:v>21.497940135868326</c:v>
                </c:pt>
              </c:numCache>
            </c:numRef>
          </c:yVal>
        </c:ser>
        <c:ser>
          <c:idx val="0"/>
          <c:order val="1"/>
          <c:tx>
            <c:v>15 min</c:v>
          </c:tx>
          <c:spPr>
            <a:ln w="28575">
              <a:noFill/>
            </a:ln>
          </c:spPr>
          <c:xVal>
            <c:numRef>
              <c:f>graphs!$B$5:$B$7</c:f>
              <c:numCache>
                <c:formatCode>General</c:formatCode>
                <c:ptCount val="3"/>
                <c:pt idx="0">
                  <c:v>8.4000000000000227E-2</c:v>
                </c:pt>
                <c:pt idx="1">
                  <c:v>4.2000000000000093E-2</c:v>
                </c:pt>
                <c:pt idx="2">
                  <c:v>2.8000000000000011E-2</c:v>
                </c:pt>
              </c:numCache>
            </c:numRef>
          </c:xVal>
          <c:yVal>
            <c:numRef>
              <c:f>graphs!$D$5:$D$7</c:f>
              <c:numCache>
                <c:formatCode>General</c:formatCode>
                <c:ptCount val="3"/>
                <c:pt idx="0">
                  <c:v>31.791454990983286</c:v>
                </c:pt>
                <c:pt idx="1">
                  <c:v>8.4843341373148977</c:v>
                </c:pt>
                <c:pt idx="2">
                  <c:v>12.174086520640774</c:v>
                </c:pt>
              </c:numCache>
            </c:numRef>
          </c:yVal>
        </c:ser>
        <c:ser>
          <c:idx val="2"/>
          <c:order val="2"/>
          <c:tx>
            <c:v>30 min</c:v>
          </c:tx>
          <c:spPr>
            <a:ln w="28575">
              <a:noFill/>
            </a:ln>
          </c:spPr>
          <c:xVal>
            <c:numRef>
              <c:f>graphs!$B$5:$B$7</c:f>
              <c:numCache>
                <c:formatCode>General</c:formatCode>
                <c:ptCount val="3"/>
                <c:pt idx="0">
                  <c:v>8.4000000000000227E-2</c:v>
                </c:pt>
                <c:pt idx="1">
                  <c:v>4.2000000000000093E-2</c:v>
                </c:pt>
                <c:pt idx="2">
                  <c:v>2.8000000000000011E-2</c:v>
                </c:pt>
              </c:numCache>
            </c:numRef>
          </c:xVal>
          <c:yVal>
            <c:numRef>
              <c:f>graphs!$E$5:$E$7</c:f>
              <c:numCache>
                <c:formatCode>General</c:formatCode>
                <c:ptCount val="3"/>
                <c:pt idx="0">
                  <c:v>112.26504199107644</c:v>
                </c:pt>
                <c:pt idx="1">
                  <c:v>14.213867001007815</c:v>
                </c:pt>
                <c:pt idx="2">
                  <c:v>20.507265369974053</c:v>
                </c:pt>
              </c:numCache>
            </c:numRef>
          </c:yVal>
        </c:ser>
        <c:axId val="58347904"/>
        <c:axId val="58614144"/>
      </c:scatterChart>
      <c:valAx>
        <c:axId val="58347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 (mol</a:t>
                </a:r>
                <a:r>
                  <a:rPr lang="en-US" sz="1600" baseline="0"/>
                  <a:t>/L)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614144"/>
        <c:crosses val="autoZero"/>
        <c:crossBetween val="midCat"/>
      </c:valAx>
      <c:valAx>
        <c:axId val="58614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x</a:t>
                </a:r>
                <a:r>
                  <a:rPr lang="en-US" sz="1600" baseline="0"/>
                  <a:t> (nm)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347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487282271534239"/>
          <c:y val="0.23755176436278788"/>
          <c:w val="0.20525462962962962"/>
          <c:h val="0.2623041856610031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en-US" sz="1600" b="0" dirty="0" smtClean="0">
                <a:latin typeface="+mj-lt"/>
              </a:rPr>
              <a:t>Effect of  Temperature on </a:t>
            </a:r>
            <a:r>
              <a:rPr lang="en-US" sz="1600" b="0" dirty="0">
                <a:latin typeface="+mj-lt"/>
              </a:rPr>
              <a:t>Thickness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899871068747996"/>
          <c:y val="0.20262714443303284"/>
          <c:w val="0.80323456278491456"/>
          <c:h val="0.60103802573458831"/>
        </c:manualLayout>
      </c:layout>
      <c:scatterChart>
        <c:scatterStyle val="lineMarker"/>
        <c:ser>
          <c:idx val="0"/>
          <c:order val="0"/>
          <c:tx>
            <c:v>0.084 M</c:v>
          </c:tx>
          <c:spPr>
            <a:ln w="28575">
              <a:noFill/>
            </a:ln>
          </c:spPr>
          <c:xVal>
            <c:numRef>
              <c:f>graphs!$F$5:$F$7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graphs!$G$5:$G$7</c:f>
              <c:numCache>
                <c:formatCode>General</c:formatCode>
                <c:ptCount val="3"/>
                <c:pt idx="0">
                  <c:v>18.647410637707029</c:v>
                </c:pt>
                <c:pt idx="1">
                  <c:v>31.791454990983286</c:v>
                </c:pt>
                <c:pt idx="2">
                  <c:v>14.47028432807045</c:v>
                </c:pt>
              </c:numCache>
            </c:numRef>
          </c:yVal>
        </c:ser>
        <c:ser>
          <c:idx val="1"/>
          <c:order val="1"/>
          <c:tx>
            <c:v>0.042 M</c:v>
          </c:tx>
          <c:spPr>
            <a:ln w="28575">
              <a:noFill/>
            </a:ln>
          </c:spPr>
          <c:xVal>
            <c:numRef>
              <c:f>graphs!$F$5:$F$7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graphs!$H$5:$H$7</c:f>
              <c:numCache>
                <c:formatCode>General</c:formatCode>
                <c:ptCount val="3"/>
                <c:pt idx="0">
                  <c:v>9.9788703694667902</c:v>
                </c:pt>
                <c:pt idx="1">
                  <c:v>8.4843341373148977</c:v>
                </c:pt>
                <c:pt idx="2">
                  <c:v>5.732431825027331</c:v>
                </c:pt>
              </c:numCache>
            </c:numRef>
          </c:yVal>
        </c:ser>
        <c:ser>
          <c:idx val="2"/>
          <c:order val="2"/>
          <c:tx>
            <c:v>0.028 M</c:v>
          </c:tx>
          <c:spPr>
            <a:ln w="28575">
              <a:noFill/>
            </a:ln>
          </c:spPr>
          <c:xVal>
            <c:numRef>
              <c:f>graphs!$F$5:$F$7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graphs!$I$5:$I$7</c:f>
              <c:numCache>
                <c:formatCode>General</c:formatCode>
                <c:ptCount val="3"/>
                <c:pt idx="0">
                  <c:v>13.650007470846052</c:v>
                </c:pt>
                <c:pt idx="1">
                  <c:v>12.174086520640774</c:v>
                </c:pt>
                <c:pt idx="2">
                  <c:v>11.431253859173028</c:v>
                </c:pt>
              </c:numCache>
            </c:numRef>
          </c:yVal>
        </c:ser>
        <c:axId val="70349568"/>
        <c:axId val="72499584"/>
      </c:scatterChart>
      <c:valAx>
        <c:axId val="70349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 </a:t>
                </a:r>
                <a:r>
                  <a:rPr lang="en-US" sz="1600" dirty="0" smtClean="0"/>
                  <a:t>(</a:t>
                </a:r>
                <a:r>
                  <a:rPr lang="en-US" sz="1600" b="1" i="0" u="none" strike="noStrike" baseline="0" dirty="0" smtClean="0"/>
                  <a:t>°</a:t>
                </a:r>
                <a:r>
                  <a:rPr lang="en-US" sz="1600" dirty="0" smtClean="0"/>
                  <a:t>C</a:t>
                </a:r>
                <a:r>
                  <a:rPr lang="en-US" sz="1600" baseline="0" dirty="0"/>
                  <a:t>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499584"/>
        <c:crosses val="autoZero"/>
        <c:crossBetween val="midCat"/>
      </c:valAx>
      <c:valAx>
        <c:axId val="72499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x</a:t>
                </a:r>
                <a:r>
                  <a:rPr lang="en-US" sz="1600" baseline="0"/>
                  <a:t> (nm)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"/>
              <c:y val="0.386017947080939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3495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791575081383417"/>
          <c:y val="0.23160751645174787"/>
          <c:w val="0.13664088367045993"/>
          <c:h val="0.1456913537981666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en-US" sz="1600" b="0" dirty="0" smtClean="0">
                <a:latin typeface="+mj-lt"/>
              </a:rPr>
              <a:t>Effect</a:t>
            </a:r>
            <a:r>
              <a:rPr lang="en-US" sz="1600" b="0" baseline="0" dirty="0" smtClean="0">
                <a:latin typeface="+mj-lt"/>
              </a:rPr>
              <a:t> of  Immersion </a:t>
            </a:r>
            <a:r>
              <a:rPr lang="en-US" sz="1600" b="0" dirty="0" smtClean="0">
                <a:latin typeface="+mj-lt"/>
              </a:rPr>
              <a:t>Time on </a:t>
            </a:r>
            <a:r>
              <a:rPr lang="en-US" sz="1600" b="0" dirty="0">
                <a:latin typeface="+mj-lt"/>
              </a:rPr>
              <a:t>Thickness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504819852063954"/>
          <c:y val="0.23839037849931041"/>
          <c:w val="0.76341541398234314"/>
          <c:h val="0.56058956692913398"/>
        </c:manualLayout>
      </c:layout>
      <c:scatterChart>
        <c:scatterStyle val="lineMarker"/>
        <c:ser>
          <c:idx val="0"/>
          <c:order val="0"/>
          <c:tx>
            <c:v>150 °C</c:v>
          </c:tx>
          <c:spPr>
            <a:ln w="28575">
              <a:noFill/>
            </a:ln>
          </c:spPr>
          <c:xVal>
            <c:numRef>
              <c:f>graphs!$J$5:$J$7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graphs!$M$5:$M$7</c:f>
              <c:numCache>
                <c:formatCode>General</c:formatCode>
                <c:ptCount val="3"/>
                <c:pt idx="0">
                  <c:v>12.174086520640774</c:v>
                </c:pt>
                <c:pt idx="1">
                  <c:v>14.47028432807045</c:v>
                </c:pt>
                <c:pt idx="2">
                  <c:v>32.480093324590371</c:v>
                </c:pt>
              </c:numCache>
            </c:numRef>
          </c:yVal>
        </c:ser>
        <c:ser>
          <c:idx val="1"/>
          <c:order val="1"/>
          <c:tx>
            <c:v>100 °C</c:v>
          </c:tx>
          <c:spPr>
            <a:ln w="28575">
              <a:noFill/>
            </a:ln>
          </c:spPr>
          <c:xVal>
            <c:numRef>
              <c:f>graphs!$J$5:$J$7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graphs!$L$5:$L$7</c:f>
              <c:numCache>
                <c:formatCode>General</c:formatCode>
                <c:ptCount val="3"/>
                <c:pt idx="0">
                  <c:v>18.404370864159887</c:v>
                </c:pt>
                <c:pt idx="1">
                  <c:v>31.791454990983286</c:v>
                </c:pt>
                <c:pt idx="2">
                  <c:v>112.26504199107644</c:v>
                </c:pt>
              </c:numCache>
            </c:numRef>
          </c:yVal>
        </c:ser>
        <c:ser>
          <c:idx val="2"/>
          <c:order val="2"/>
          <c:tx>
            <c:v>50 °C</c:v>
          </c:tx>
          <c:spPr>
            <a:ln w="28575">
              <a:noFill/>
            </a:ln>
          </c:spPr>
          <c:xVal>
            <c:numRef>
              <c:f>graphs!$J$5:$J$7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graphs!$K$5:$K$7</c:f>
              <c:numCache>
                <c:formatCode>General</c:formatCode>
                <c:ptCount val="3"/>
                <c:pt idx="0">
                  <c:v>7.4420949539580885</c:v>
                </c:pt>
                <c:pt idx="1">
                  <c:v>18.647410637707029</c:v>
                </c:pt>
                <c:pt idx="2">
                  <c:v>7.6110746406537055</c:v>
                </c:pt>
              </c:numCache>
            </c:numRef>
          </c:yVal>
        </c:ser>
        <c:axId val="80497280"/>
        <c:axId val="80508800"/>
      </c:scatterChart>
      <c:valAx>
        <c:axId val="80497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 (min</a:t>
                </a:r>
                <a:r>
                  <a:rPr lang="en-US" sz="1600" baseline="0"/>
                  <a:t>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08800"/>
        <c:crosses val="autoZero"/>
        <c:crossBetween val="midCat"/>
      </c:valAx>
      <c:valAx>
        <c:axId val="80508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x</a:t>
                </a:r>
                <a:r>
                  <a:rPr lang="en-US" sz="1600" baseline="0" dirty="0"/>
                  <a:t> (nm)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497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693587613474922"/>
          <c:y val="0.22336961322709548"/>
          <c:w val="0.23679790026246741"/>
          <c:h val="0.22888576427946505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777593590274912"/>
          <c:y val="2.1189304461942272E-2"/>
          <c:w val="0.85473511534742364"/>
          <c:h val="0.87045986439195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'ZnO Bandgap'!$E$11:$E$3631</c:f>
              <c:numCache>
                <c:formatCode>General</c:formatCode>
                <c:ptCount val="3621"/>
                <c:pt idx="0">
                  <c:v>0.6207865168539326</c:v>
                </c:pt>
                <c:pt idx="1">
                  <c:v>0.62094175229200765</c:v>
                </c:pt>
                <c:pt idx="2">
                  <c:v>0.62109706538662579</c:v>
                </c:pt>
                <c:pt idx="3">
                  <c:v>0.62125245619608094</c:v>
                </c:pt>
                <c:pt idx="4">
                  <c:v>0.62140792477871121</c:v>
                </c:pt>
                <c:pt idx="5">
                  <c:v>0.62156347119292266</c:v>
                </c:pt>
                <c:pt idx="6">
                  <c:v>0.62171909549717996</c:v>
                </c:pt>
                <c:pt idx="7">
                  <c:v>0.6218747977499961</c:v>
                </c:pt>
                <c:pt idx="8">
                  <c:v>0.62203057800995243</c:v>
                </c:pt>
                <c:pt idx="9">
                  <c:v>0.62218643633568904</c:v>
                </c:pt>
                <c:pt idx="10">
                  <c:v>0.62234237278589843</c:v>
                </c:pt>
                <c:pt idx="11">
                  <c:v>0.62249838741933572</c:v>
                </c:pt>
                <c:pt idx="12">
                  <c:v>0.62265448029481862</c:v>
                </c:pt>
                <c:pt idx="13">
                  <c:v>0.62281065147121395</c:v>
                </c:pt>
                <c:pt idx="14">
                  <c:v>0.62296690100745755</c:v>
                </c:pt>
                <c:pt idx="15">
                  <c:v>0.62312322896254213</c:v>
                </c:pt>
                <c:pt idx="16">
                  <c:v>0.62327963539551712</c:v>
                </c:pt>
                <c:pt idx="17">
                  <c:v>0.62343612036548579</c:v>
                </c:pt>
                <c:pt idx="18">
                  <c:v>0.62359268393162459</c:v>
                </c:pt>
                <c:pt idx="19">
                  <c:v>0.6237493261531627</c:v>
                </c:pt>
                <c:pt idx="20">
                  <c:v>0.62390604708938091</c:v>
                </c:pt>
                <c:pt idx="21">
                  <c:v>0.62406284679963053</c:v>
                </c:pt>
                <c:pt idx="22">
                  <c:v>0.62421972534332082</c:v>
                </c:pt>
                <c:pt idx="23">
                  <c:v>0.62437668277991709</c:v>
                </c:pt>
                <c:pt idx="24">
                  <c:v>0.62453371916894618</c:v>
                </c:pt>
                <c:pt idx="25">
                  <c:v>0.62469083456999808</c:v>
                </c:pt>
                <c:pt idx="26">
                  <c:v>0.62484802904271064</c:v>
                </c:pt>
                <c:pt idx="27">
                  <c:v>0.62500530264680043</c:v>
                </c:pt>
                <c:pt idx="28">
                  <c:v>0.62516265544202654</c:v>
                </c:pt>
                <c:pt idx="29">
                  <c:v>0.62532008748822265</c:v>
                </c:pt>
                <c:pt idx="30">
                  <c:v>0.6254775988452721</c:v>
                </c:pt>
                <c:pt idx="31">
                  <c:v>0.62563518957312581</c:v>
                </c:pt>
                <c:pt idx="32">
                  <c:v>0.625792859731788</c:v>
                </c:pt>
                <c:pt idx="33">
                  <c:v>0.62595060938132863</c:v>
                </c:pt>
                <c:pt idx="34">
                  <c:v>0.62610843858188092</c:v>
                </c:pt>
                <c:pt idx="35">
                  <c:v>0.62626634739362652</c:v>
                </c:pt>
                <c:pt idx="36">
                  <c:v>0.62642433587682389</c:v>
                </c:pt>
                <c:pt idx="37">
                  <c:v>0.62658240409178168</c:v>
                </c:pt>
                <c:pt idx="38">
                  <c:v>0.62674055209887547</c:v>
                </c:pt>
                <c:pt idx="39">
                  <c:v>0.62689877995852983</c:v>
                </c:pt>
                <c:pt idx="40">
                  <c:v>0.62705708773124458</c:v>
                </c:pt>
                <c:pt idx="41">
                  <c:v>0.62721547547757894</c:v>
                </c:pt>
                <c:pt idx="42">
                  <c:v>0.62737394325814422</c:v>
                </c:pt>
                <c:pt idx="43">
                  <c:v>0.62753249113361886</c:v>
                </c:pt>
                <c:pt idx="44">
                  <c:v>0.6276911191647464</c:v>
                </c:pt>
                <c:pt idx="45">
                  <c:v>0.6278498274123232</c:v>
                </c:pt>
                <c:pt idx="46">
                  <c:v>0.62800861593721069</c:v>
                </c:pt>
                <c:pt idx="47">
                  <c:v>0.62816748480033646</c:v>
                </c:pt>
                <c:pt idx="48">
                  <c:v>0.62832643406268474</c:v>
                </c:pt>
                <c:pt idx="49">
                  <c:v>0.62848546378530268</c:v>
                </c:pt>
                <c:pt idx="50">
                  <c:v>0.62864457402930041</c:v>
                </c:pt>
                <c:pt idx="51">
                  <c:v>0.62880376485584444</c:v>
                </c:pt>
                <c:pt idx="52">
                  <c:v>0.62896303632617512</c:v>
                </c:pt>
                <c:pt idx="53">
                  <c:v>0.62912238850157864</c:v>
                </c:pt>
                <c:pt idx="54">
                  <c:v>0.62928182144342004</c:v>
                </c:pt>
                <c:pt idx="55">
                  <c:v>0.62944133521311463</c:v>
                </c:pt>
                <c:pt idx="56">
                  <c:v>0.62960092987214267</c:v>
                </c:pt>
                <c:pt idx="57">
                  <c:v>0.62976060548205182</c:v>
                </c:pt>
                <c:pt idx="58">
                  <c:v>0.62992036210444813</c:v>
                </c:pt>
                <c:pt idx="59">
                  <c:v>0.63008019980099728</c:v>
                </c:pt>
                <c:pt idx="60">
                  <c:v>0.63024011863343599</c:v>
                </c:pt>
                <c:pt idx="61">
                  <c:v>0.63040011866355328</c:v>
                </c:pt>
                <c:pt idx="62">
                  <c:v>0.63056019995320656</c:v>
                </c:pt>
                <c:pt idx="63">
                  <c:v>0.63072036256432218</c:v>
                </c:pt>
                <c:pt idx="64">
                  <c:v>0.63088060655887801</c:v>
                </c:pt>
                <c:pt idx="65">
                  <c:v>0.63104093199891564</c:v>
                </c:pt>
                <c:pt idx="66">
                  <c:v>0.63120133894655062</c:v>
                </c:pt>
                <c:pt idx="67">
                  <c:v>0.63136182746395375</c:v>
                </c:pt>
                <c:pt idx="68">
                  <c:v>0.6315223976133596</c:v>
                </c:pt>
                <c:pt idx="69">
                  <c:v>0.63168304945706699</c:v>
                </c:pt>
                <c:pt idx="70">
                  <c:v>0.6318437830574376</c:v>
                </c:pt>
                <c:pt idx="71">
                  <c:v>0.63200459847689894</c:v>
                </c:pt>
                <c:pt idx="72">
                  <c:v>0.63216549577793457</c:v>
                </c:pt>
                <c:pt idx="73">
                  <c:v>0.63232647502310546</c:v>
                </c:pt>
                <c:pt idx="74">
                  <c:v>0.63248753627502063</c:v>
                </c:pt>
                <c:pt idx="75">
                  <c:v>0.63264867959636595</c:v>
                </c:pt>
                <c:pt idx="76">
                  <c:v>0.63280990504988244</c:v>
                </c:pt>
                <c:pt idx="77">
                  <c:v>0.63297121269838041</c:v>
                </c:pt>
                <c:pt idx="78">
                  <c:v>0.63313260260472604</c:v>
                </c:pt>
                <c:pt idx="79">
                  <c:v>0.63329407483186184</c:v>
                </c:pt>
                <c:pt idx="80">
                  <c:v>0.63345562944278933</c:v>
                </c:pt>
                <c:pt idx="81">
                  <c:v>0.63361726650057082</c:v>
                </c:pt>
                <c:pt idx="82">
                  <c:v>0.63377898606833483</c:v>
                </c:pt>
                <c:pt idx="83">
                  <c:v>0.63394078820927624</c:v>
                </c:pt>
                <c:pt idx="84">
                  <c:v>0.63410267298665224</c:v>
                </c:pt>
                <c:pt idx="85">
                  <c:v>0.63426464046378939</c:v>
                </c:pt>
                <c:pt idx="86">
                  <c:v>0.63442669070406998</c:v>
                </c:pt>
                <c:pt idx="87">
                  <c:v>0.63458882377095049</c:v>
                </c:pt>
                <c:pt idx="88">
                  <c:v>0.63475103972794744</c:v>
                </c:pt>
                <c:pt idx="89">
                  <c:v>0.63491333863864263</c:v>
                </c:pt>
                <c:pt idx="90">
                  <c:v>0.63507572056668427</c:v>
                </c:pt>
                <c:pt idx="91">
                  <c:v>0.6352381855757816</c:v>
                </c:pt>
                <c:pt idx="92">
                  <c:v>0.63540073372971595</c:v>
                </c:pt>
                <c:pt idx="93">
                  <c:v>0.63556336509232747</c:v>
                </c:pt>
                <c:pt idx="94">
                  <c:v>0.6357260797275297</c:v>
                </c:pt>
                <c:pt idx="95">
                  <c:v>0.63588887769929314</c:v>
                </c:pt>
                <c:pt idx="96">
                  <c:v>0.63605175907165212</c:v>
                </c:pt>
                <c:pt idx="97">
                  <c:v>0.63621472390871892</c:v>
                </c:pt>
                <c:pt idx="98">
                  <c:v>0.63637777227466175</c:v>
                </c:pt>
                <c:pt idx="99">
                  <c:v>0.63654090423371823</c:v>
                </c:pt>
                <c:pt idx="100">
                  <c:v>0.63670411985018882</c:v>
                </c:pt>
                <c:pt idx="101">
                  <c:v>0.63686741918844203</c:v>
                </c:pt>
                <c:pt idx="102">
                  <c:v>0.63703080231291165</c:v>
                </c:pt>
                <c:pt idx="103">
                  <c:v>0.63719426928810297</c:v>
                </c:pt>
                <c:pt idx="104">
                  <c:v>0.63735782017857789</c:v>
                </c:pt>
                <c:pt idx="105">
                  <c:v>0.63752145504896862</c:v>
                </c:pt>
                <c:pt idx="106">
                  <c:v>0.6376851739639795</c:v>
                </c:pt>
                <c:pt idx="107">
                  <c:v>0.63784897698837439</c:v>
                </c:pt>
                <c:pt idx="108">
                  <c:v>0.638012864186981</c:v>
                </c:pt>
                <c:pt idx="109">
                  <c:v>0.63817683562470728</c:v>
                </c:pt>
                <c:pt idx="110">
                  <c:v>0.63834089136651306</c:v>
                </c:pt>
                <c:pt idx="111">
                  <c:v>0.63850503147743165</c:v>
                </c:pt>
                <c:pt idx="112">
                  <c:v>0.6386692560225663</c:v>
                </c:pt>
                <c:pt idx="113">
                  <c:v>0.63883356506707745</c:v>
                </c:pt>
                <c:pt idx="114">
                  <c:v>0.63899795867620568</c:v>
                </c:pt>
                <c:pt idx="115">
                  <c:v>0.63916243691524588</c:v>
                </c:pt>
                <c:pt idx="116">
                  <c:v>0.63932699984956998</c:v>
                </c:pt>
                <c:pt idx="117">
                  <c:v>0.63949164754461418</c:v>
                </c:pt>
                <c:pt idx="118">
                  <c:v>0.63965638006587699</c:v>
                </c:pt>
                <c:pt idx="119">
                  <c:v>0.63982119747893218</c:v>
                </c:pt>
                <c:pt idx="120">
                  <c:v>0.63998609984941501</c:v>
                </c:pt>
                <c:pt idx="121">
                  <c:v>0.64015108724303582</c:v>
                </c:pt>
                <c:pt idx="122">
                  <c:v>0.64031615972556111</c:v>
                </c:pt>
                <c:pt idx="123">
                  <c:v>0.64048131736284064</c:v>
                </c:pt>
                <c:pt idx="124">
                  <c:v>0.64064656022077793</c:v>
                </c:pt>
                <c:pt idx="125">
                  <c:v>0.64081188836534975</c:v>
                </c:pt>
                <c:pt idx="126">
                  <c:v>0.64097730186260449</c:v>
                </c:pt>
                <c:pt idx="127">
                  <c:v>0.64114280077865482</c:v>
                </c:pt>
                <c:pt idx="128">
                  <c:v>0.64130838517968225</c:v>
                </c:pt>
                <c:pt idx="129">
                  <c:v>0.64147405513193767</c:v>
                </c:pt>
                <c:pt idx="130">
                  <c:v>0.64163981070174037</c:v>
                </c:pt>
                <c:pt idx="131">
                  <c:v>0.64180565195547656</c:v>
                </c:pt>
                <c:pt idx="132">
                  <c:v>0.64197157895960077</c:v>
                </c:pt>
                <c:pt idx="133">
                  <c:v>0.64213759178063856</c:v>
                </c:pt>
                <c:pt idx="134">
                  <c:v>0.64230369048518843</c:v>
                </c:pt>
                <c:pt idx="135">
                  <c:v>0.64246987513990461</c:v>
                </c:pt>
                <c:pt idx="136">
                  <c:v>0.64263614581152428</c:v>
                </c:pt>
                <c:pt idx="137">
                  <c:v>0.64280250256684823</c:v>
                </c:pt>
                <c:pt idx="138">
                  <c:v>0.64296894547274208</c:v>
                </c:pt>
                <c:pt idx="139">
                  <c:v>0.64313547459615028</c:v>
                </c:pt>
                <c:pt idx="140">
                  <c:v>0.64330209000407634</c:v>
                </c:pt>
                <c:pt idx="141">
                  <c:v>0.64346879176359961</c:v>
                </c:pt>
                <c:pt idx="142">
                  <c:v>0.64363557994186882</c:v>
                </c:pt>
                <c:pt idx="143">
                  <c:v>0.64380245460610253</c:v>
                </c:pt>
                <c:pt idx="144">
                  <c:v>0.64396941582358402</c:v>
                </c:pt>
                <c:pt idx="145">
                  <c:v>0.64413646366166799</c:v>
                </c:pt>
                <c:pt idx="146">
                  <c:v>0.64430359818778682</c:v>
                </c:pt>
                <c:pt idx="147">
                  <c:v>0.64447081946943585</c:v>
                </c:pt>
                <c:pt idx="148">
                  <c:v>0.6446381275741796</c:v>
                </c:pt>
                <c:pt idx="149">
                  <c:v>0.64480552256965384</c:v>
                </c:pt>
                <c:pt idx="150">
                  <c:v>0.64497300452356821</c:v>
                </c:pt>
                <c:pt idx="151">
                  <c:v>0.64514057350369958</c:v>
                </c:pt>
                <c:pt idx="152">
                  <c:v>0.64530822957789391</c:v>
                </c:pt>
                <c:pt idx="153">
                  <c:v>0.64547597281407265</c:v>
                </c:pt>
                <c:pt idx="154">
                  <c:v>0.64564380328022308</c:v>
                </c:pt>
                <c:pt idx="155">
                  <c:v>0.64581172104440365</c:v>
                </c:pt>
                <c:pt idx="156">
                  <c:v>0.64597972617474975</c:v>
                </c:pt>
                <c:pt idx="157">
                  <c:v>0.6461478187394577</c:v>
                </c:pt>
                <c:pt idx="158">
                  <c:v>0.64631599880680113</c:v>
                </c:pt>
                <c:pt idx="159">
                  <c:v>0.64648426644512746</c:v>
                </c:pt>
                <c:pt idx="160">
                  <c:v>0.64665262172284632</c:v>
                </c:pt>
                <c:pt idx="161">
                  <c:v>0.64682106470844902</c:v>
                </c:pt>
                <c:pt idx="162">
                  <c:v>0.64698959547048895</c:v>
                </c:pt>
                <c:pt idx="163">
                  <c:v>0.64715821407759677</c:v>
                </c:pt>
                <c:pt idx="164">
                  <c:v>0.64732692059847174</c:v>
                </c:pt>
                <c:pt idx="165">
                  <c:v>0.64749571510188708</c:v>
                </c:pt>
                <c:pt idx="166">
                  <c:v>0.64766459765668638</c:v>
                </c:pt>
                <c:pt idx="167">
                  <c:v>0.64783356833178463</c:v>
                </c:pt>
                <c:pt idx="168">
                  <c:v>0.64800262719617341</c:v>
                </c:pt>
                <c:pt idx="169">
                  <c:v>0.64817177431890782</c:v>
                </c:pt>
                <c:pt idx="170">
                  <c:v>0.64834100976912123</c:v>
                </c:pt>
                <c:pt idx="171">
                  <c:v>0.64851033361601762</c:v>
                </c:pt>
                <c:pt idx="172">
                  <c:v>0.64867974592887634</c:v>
                </c:pt>
                <c:pt idx="173">
                  <c:v>0.64884924677704092</c:v>
                </c:pt>
                <c:pt idx="174">
                  <c:v>0.64901883622993606</c:v>
                </c:pt>
                <c:pt idx="175">
                  <c:v>0.6491885143570536</c:v>
                </c:pt>
                <c:pt idx="176">
                  <c:v>0.64935828122796257</c:v>
                </c:pt>
                <c:pt idx="177">
                  <c:v>0.64952813691230182</c:v>
                </c:pt>
                <c:pt idx="178">
                  <c:v>0.64969808147978536</c:v>
                </c:pt>
                <c:pt idx="179">
                  <c:v>0.64986811500019248</c:v>
                </c:pt>
                <c:pt idx="180">
                  <c:v>0.65003823754338796</c:v>
                </c:pt>
                <c:pt idx="181">
                  <c:v>0.65020844917929665</c:v>
                </c:pt>
                <c:pt idx="182">
                  <c:v>0.65037874997792711</c:v>
                </c:pt>
                <c:pt idx="183">
                  <c:v>0.65054914000936082</c:v>
                </c:pt>
                <c:pt idx="184">
                  <c:v>0.65071961934374711</c:v>
                </c:pt>
                <c:pt idx="185">
                  <c:v>0.65089018805130561</c:v>
                </c:pt>
                <c:pt idx="186">
                  <c:v>0.65106084620234161</c:v>
                </c:pt>
                <c:pt idx="187">
                  <c:v>0.65123159386722529</c:v>
                </c:pt>
                <c:pt idx="188">
                  <c:v>0.65140243111640361</c:v>
                </c:pt>
                <c:pt idx="189">
                  <c:v>0.65157335802039662</c:v>
                </c:pt>
                <c:pt idx="190">
                  <c:v>0.65174437464980084</c:v>
                </c:pt>
                <c:pt idx="191">
                  <c:v>0.65191548107527764</c:v>
                </c:pt>
                <c:pt idx="192">
                  <c:v>0.65208667736757808</c:v>
                </c:pt>
                <c:pt idx="193">
                  <c:v>0.65225796359751265</c:v>
                </c:pt>
                <c:pt idx="194">
                  <c:v>0.65242933983597762</c:v>
                </c:pt>
                <c:pt idx="195">
                  <c:v>0.65260080615393934</c:v>
                </c:pt>
                <c:pt idx="196">
                  <c:v>0.65277236262243277</c:v>
                </c:pt>
                <c:pt idx="197">
                  <c:v>0.65294400931257934</c:v>
                </c:pt>
                <c:pt idx="198">
                  <c:v>0.65311574629556413</c:v>
                </c:pt>
                <c:pt idx="199">
                  <c:v>0.65328757364265466</c:v>
                </c:pt>
                <c:pt idx="200">
                  <c:v>0.65345949142519444</c:v>
                </c:pt>
                <c:pt idx="201">
                  <c:v>0.65363149971459311</c:v>
                </c:pt>
                <c:pt idx="202">
                  <c:v>0.65380359858234072</c:v>
                </c:pt>
                <c:pt idx="203">
                  <c:v>0.65397578810000911</c:v>
                </c:pt>
                <c:pt idx="204">
                  <c:v>0.65414806833923478</c:v>
                </c:pt>
                <c:pt idx="205">
                  <c:v>0.65432043937173512</c:v>
                </c:pt>
                <c:pt idx="206">
                  <c:v>0.6544929012693016</c:v>
                </c:pt>
                <c:pt idx="207">
                  <c:v>0.65466545410380705</c:v>
                </c:pt>
                <c:pt idx="208">
                  <c:v>0.65483809794718784</c:v>
                </c:pt>
                <c:pt idx="209">
                  <c:v>0.65501083287146777</c:v>
                </c:pt>
                <c:pt idx="210">
                  <c:v>0.65518365894874164</c:v>
                </c:pt>
                <c:pt idx="211">
                  <c:v>0.65535657625118382</c:v>
                </c:pt>
                <c:pt idx="212">
                  <c:v>0.65552958485103752</c:v>
                </c:pt>
                <c:pt idx="213">
                  <c:v>0.6557026848206311</c:v>
                </c:pt>
                <c:pt idx="214">
                  <c:v>0.65587587623236598</c:v>
                </c:pt>
                <c:pt idx="215">
                  <c:v>0.65604915915871542</c:v>
                </c:pt>
                <c:pt idx="216">
                  <c:v>0.65622253367223304</c:v>
                </c:pt>
                <c:pt idx="217">
                  <c:v>0.65639599984555463</c:v>
                </c:pt>
                <c:pt idx="218">
                  <c:v>0.65656955775138293</c:v>
                </c:pt>
                <c:pt idx="219">
                  <c:v>0.65674320746250714</c:v>
                </c:pt>
                <c:pt idx="220">
                  <c:v>0.65691694905178044</c:v>
                </c:pt>
                <c:pt idx="221">
                  <c:v>0.65709078259215004</c:v>
                </c:pt>
                <c:pt idx="222">
                  <c:v>0.6572647081566253</c:v>
                </c:pt>
                <c:pt idx="223">
                  <c:v>0.65743872581830287</c:v>
                </c:pt>
                <c:pt idx="224">
                  <c:v>0.65761283565035344</c:v>
                </c:pt>
                <c:pt idx="225">
                  <c:v>0.65778703772602165</c:v>
                </c:pt>
                <c:pt idx="226">
                  <c:v>0.65796133211863694</c:v>
                </c:pt>
                <c:pt idx="227">
                  <c:v>0.65813571890159972</c:v>
                </c:pt>
                <c:pt idx="228">
                  <c:v>0.65831019814839165</c:v>
                </c:pt>
                <c:pt idx="229">
                  <c:v>0.65848476993257221</c:v>
                </c:pt>
                <c:pt idx="230">
                  <c:v>0.65865943432778273</c:v>
                </c:pt>
                <c:pt idx="231">
                  <c:v>0.65883419140772881</c:v>
                </c:pt>
                <c:pt idx="232">
                  <c:v>0.65900904124621285</c:v>
                </c:pt>
                <c:pt idx="233">
                  <c:v>0.65918398391710387</c:v>
                </c:pt>
                <c:pt idx="234">
                  <c:v>0.65935901949435372</c:v>
                </c:pt>
                <c:pt idx="235">
                  <c:v>0.65953414805198651</c:v>
                </c:pt>
                <c:pt idx="236">
                  <c:v>0.65970936966411731</c:v>
                </c:pt>
                <c:pt idx="237">
                  <c:v>0.65988468440492465</c:v>
                </c:pt>
                <c:pt idx="238">
                  <c:v>0.66006009234868135</c:v>
                </c:pt>
                <c:pt idx="239">
                  <c:v>0.66023559356972505</c:v>
                </c:pt>
                <c:pt idx="240">
                  <c:v>0.66041118814248134</c:v>
                </c:pt>
                <c:pt idx="241">
                  <c:v>0.66058687614145561</c:v>
                </c:pt>
                <c:pt idx="242">
                  <c:v>0.66076265764122788</c:v>
                </c:pt>
                <c:pt idx="243">
                  <c:v>0.66093853271645764</c:v>
                </c:pt>
                <c:pt idx="244">
                  <c:v>0.66111450144188888</c:v>
                </c:pt>
                <c:pt idx="245">
                  <c:v>0.6612905638923382</c:v>
                </c:pt>
                <c:pt idx="246">
                  <c:v>0.66146672014270858</c:v>
                </c:pt>
                <c:pt idx="247">
                  <c:v>0.6616429702679818</c:v>
                </c:pt>
                <c:pt idx="248">
                  <c:v>0.66181931434321306</c:v>
                </c:pt>
                <c:pt idx="249">
                  <c:v>0.6619957524435468</c:v>
                </c:pt>
                <c:pt idx="250">
                  <c:v>0.66217228464419653</c:v>
                </c:pt>
                <c:pt idx="251">
                  <c:v>0.662348911020468</c:v>
                </c:pt>
                <c:pt idx="252">
                  <c:v>0.66252563164774159</c:v>
                </c:pt>
                <c:pt idx="253">
                  <c:v>0.66270244660147837</c:v>
                </c:pt>
                <c:pt idx="254">
                  <c:v>0.6628793559572157</c:v>
                </c:pt>
                <c:pt idx="255">
                  <c:v>0.66305635979058264</c:v>
                </c:pt>
                <c:pt idx="256">
                  <c:v>0.66323345817727863</c:v>
                </c:pt>
                <c:pt idx="257">
                  <c:v>0.66341065119308995</c:v>
                </c:pt>
                <c:pt idx="258">
                  <c:v>0.66358793891387891</c:v>
                </c:pt>
                <c:pt idx="259">
                  <c:v>0.66376532141559408</c:v>
                </c:pt>
                <c:pt idx="260">
                  <c:v>0.66394279877425944</c:v>
                </c:pt>
                <c:pt idx="261">
                  <c:v>0.66412037106598865</c:v>
                </c:pt>
                <c:pt idx="262">
                  <c:v>0.6642980383669701</c:v>
                </c:pt>
                <c:pt idx="263">
                  <c:v>0.6644758007534759</c:v>
                </c:pt>
                <c:pt idx="264">
                  <c:v>0.66465365830185663</c:v>
                </c:pt>
                <c:pt idx="265">
                  <c:v>0.6648316110885516</c:v>
                </c:pt>
                <c:pt idx="266">
                  <c:v>0.66500965919007482</c:v>
                </c:pt>
                <c:pt idx="267">
                  <c:v>0.66518780268302702</c:v>
                </c:pt>
                <c:pt idx="268">
                  <c:v>0.66536604164408664</c:v>
                </c:pt>
                <c:pt idx="269">
                  <c:v>0.66554437615002282</c:v>
                </c:pt>
                <c:pt idx="270">
                  <c:v>0.66572280627767777</c:v>
                </c:pt>
                <c:pt idx="271">
                  <c:v>0.66590133210397984</c:v>
                </c:pt>
                <c:pt idx="272">
                  <c:v>0.66607995370593664</c:v>
                </c:pt>
                <c:pt idx="273">
                  <c:v>0.66625867116064674</c:v>
                </c:pt>
                <c:pt idx="274">
                  <c:v>0.66643748454528462</c:v>
                </c:pt>
                <c:pt idx="275">
                  <c:v>0.66661639393710881</c:v>
                </c:pt>
                <c:pt idx="276">
                  <c:v>0.66679539941346355</c:v>
                </c:pt>
                <c:pt idx="277">
                  <c:v>0.6669745010517677</c:v>
                </c:pt>
                <c:pt idx="278">
                  <c:v>0.66715369892953647</c:v>
                </c:pt>
                <c:pt idx="279">
                  <c:v>0.66733299312435668</c:v>
                </c:pt>
                <c:pt idx="280">
                  <c:v>0.66751238371390464</c:v>
                </c:pt>
                <c:pt idx="281">
                  <c:v>0.66769187077594394</c:v>
                </c:pt>
                <c:pt idx="282">
                  <c:v>0.66787145438831153</c:v>
                </c:pt>
                <c:pt idx="283">
                  <c:v>0.66805113462893095</c:v>
                </c:pt>
                <c:pt idx="284">
                  <c:v>0.66823091157581693</c:v>
                </c:pt>
                <c:pt idx="285">
                  <c:v>0.66841078530705944</c:v>
                </c:pt>
                <c:pt idx="286">
                  <c:v>0.66859075590084271</c:v>
                </c:pt>
                <c:pt idx="287">
                  <c:v>0.66877082343542682</c:v>
                </c:pt>
                <c:pt idx="288">
                  <c:v>0.66895098798915165</c:v>
                </c:pt>
                <c:pt idx="289">
                  <c:v>0.66913124964045678</c:v>
                </c:pt>
                <c:pt idx="290">
                  <c:v>0.66931160846785265</c:v>
                </c:pt>
                <c:pt idx="291">
                  <c:v>0.6694920645499407</c:v>
                </c:pt>
                <c:pt idx="292">
                  <c:v>0.66967261796540956</c:v>
                </c:pt>
                <c:pt idx="293">
                  <c:v>0.66985326879302165</c:v>
                </c:pt>
                <c:pt idx="294">
                  <c:v>0.67003401711163912</c:v>
                </c:pt>
                <c:pt idx="295">
                  <c:v>0.67021486300019883</c:v>
                </c:pt>
                <c:pt idx="296">
                  <c:v>0.67039580653772657</c:v>
                </c:pt>
                <c:pt idx="297">
                  <c:v>0.67057684780332971</c:v>
                </c:pt>
                <c:pt idx="298">
                  <c:v>0.67075798687621024</c:v>
                </c:pt>
                <c:pt idx="299">
                  <c:v>0.67093922383564764</c:v>
                </c:pt>
                <c:pt idx="300">
                  <c:v>0.67112055876100862</c:v>
                </c:pt>
                <c:pt idx="301">
                  <c:v>0.67130199173174643</c:v>
                </c:pt>
                <c:pt idx="302">
                  <c:v>0.67148352282740131</c:v>
                </c:pt>
                <c:pt idx="303">
                  <c:v>0.67166515212760025</c:v>
                </c:pt>
                <c:pt idx="304">
                  <c:v>0.67184687971204815</c:v>
                </c:pt>
                <c:pt idx="305">
                  <c:v>0.67202870566055095</c:v>
                </c:pt>
                <c:pt idx="306">
                  <c:v>0.67221063005298665</c:v>
                </c:pt>
                <c:pt idx="307">
                  <c:v>0.67239265296932993</c:v>
                </c:pt>
                <c:pt idx="308">
                  <c:v>0.67257477448963465</c:v>
                </c:pt>
                <c:pt idx="309">
                  <c:v>0.67275699469404904</c:v>
                </c:pt>
                <c:pt idx="310">
                  <c:v>0.67293931366280202</c:v>
                </c:pt>
                <c:pt idx="311">
                  <c:v>0.67312173147620891</c:v>
                </c:pt>
                <c:pt idx="312">
                  <c:v>0.67330424821467882</c:v>
                </c:pt>
                <c:pt idx="313">
                  <c:v>0.67348686395870094</c:v>
                </c:pt>
                <c:pt idx="314">
                  <c:v>0.67366957878885914</c:v>
                </c:pt>
                <c:pt idx="315">
                  <c:v>0.67385239278581655</c:v>
                </c:pt>
                <c:pt idx="316">
                  <c:v>0.67403530603032979</c:v>
                </c:pt>
                <c:pt idx="317">
                  <c:v>0.67421831860324033</c:v>
                </c:pt>
                <c:pt idx="318">
                  <c:v>0.67440143058548108</c:v>
                </c:pt>
                <c:pt idx="319">
                  <c:v>0.67458464205806423</c:v>
                </c:pt>
                <c:pt idx="320">
                  <c:v>0.67476795310210191</c:v>
                </c:pt>
                <c:pt idx="321">
                  <c:v>0.67495136379878673</c:v>
                </c:pt>
                <c:pt idx="322">
                  <c:v>0.67513487422940133</c:v>
                </c:pt>
                <c:pt idx="323">
                  <c:v>0.67531848447531462</c:v>
                </c:pt>
                <c:pt idx="324">
                  <c:v>0.67550219461798966</c:v>
                </c:pt>
                <c:pt idx="325">
                  <c:v>0.67568600473897522</c:v>
                </c:pt>
                <c:pt idx="326">
                  <c:v>0.675869914919906</c:v>
                </c:pt>
                <c:pt idx="327">
                  <c:v>0.67605392524250763</c:v>
                </c:pt>
                <c:pt idx="328">
                  <c:v>0.67623803578859965</c:v>
                </c:pt>
                <c:pt idx="329">
                  <c:v>0.67642224664008122</c:v>
                </c:pt>
                <c:pt idx="330">
                  <c:v>0.67660655787894564</c:v>
                </c:pt>
                <c:pt idx="331">
                  <c:v>0.67679096958728113</c:v>
                </c:pt>
                <c:pt idx="332">
                  <c:v>0.67697548184725453</c:v>
                </c:pt>
                <c:pt idx="333">
                  <c:v>0.67716009474113181</c:v>
                </c:pt>
                <c:pt idx="334">
                  <c:v>0.67734480835126365</c:v>
                </c:pt>
                <c:pt idx="335">
                  <c:v>0.67752962276009221</c:v>
                </c:pt>
                <c:pt idx="336">
                  <c:v>0.67771453805014603</c:v>
                </c:pt>
                <c:pt idx="337">
                  <c:v>0.67789955430405113</c:v>
                </c:pt>
                <c:pt idx="338">
                  <c:v>0.67808467160451635</c:v>
                </c:pt>
                <c:pt idx="339">
                  <c:v>0.67826989003434424</c:v>
                </c:pt>
                <c:pt idx="340">
                  <c:v>0.67845520967643036</c:v>
                </c:pt>
                <c:pt idx="341">
                  <c:v>0.67864063061375868</c:v>
                </c:pt>
                <c:pt idx="342">
                  <c:v>0.67882615292939763</c:v>
                </c:pt>
                <c:pt idx="343">
                  <c:v>0.6790117767065178</c:v>
                </c:pt>
                <c:pt idx="344">
                  <c:v>0.67919750202837514</c:v>
                </c:pt>
                <c:pt idx="345">
                  <c:v>0.679383328978312</c:v>
                </c:pt>
                <c:pt idx="346">
                  <c:v>0.6795692576397756</c:v>
                </c:pt>
                <c:pt idx="347">
                  <c:v>0.67975528809628682</c:v>
                </c:pt>
                <c:pt idx="348">
                  <c:v>0.67994142043147376</c:v>
                </c:pt>
                <c:pt idx="349">
                  <c:v>0.68012765472904169</c:v>
                </c:pt>
                <c:pt idx="350">
                  <c:v>0.68031399107280188</c:v>
                </c:pt>
                <c:pt idx="351">
                  <c:v>0.68050042954665058</c:v>
                </c:pt>
                <c:pt idx="352">
                  <c:v>0.68068697023457692</c:v>
                </c:pt>
                <c:pt idx="353">
                  <c:v>0.68087361322065654</c:v>
                </c:pt>
                <c:pt idx="354">
                  <c:v>0.68106035858906488</c:v>
                </c:pt>
                <c:pt idx="355">
                  <c:v>0.68124720642407</c:v>
                </c:pt>
                <c:pt idx="356">
                  <c:v>0.68143415681002451</c:v>
                </c:pt>
                <c:pt idx="357">
                  <c:v>0.68162120983138441</c:v>
                </c:pt>
                <c:pt idx="358">
                  <c:v>0.68180836557268842</c:v>
                </c:pt>
                <c:pt idx="359">
                  <c:v>0.68199562411857773</c:v>
                </c:pt>
                <c:pt idx="360">
                  <c:v>0.68218298555377233</c:v>
                </c:pt>
                <c:pt idx="361">
                  <c:v>0.68237044996310292</c:v>
                </c:pt>
                <c:pt idx="362">
                  <c:v>0.68255801743148325</c:v>
                </c:pt>
                <c:pt idx="363">
                  <c:v>0.68274568804391944</c:v>
                </c:pt>
                <c:pt idx="364">
                  <c:v>0.68293346188551451</c:v>
                </c:pt>
                <c:pt idx="365">
                  <c:v>0.68312133904146655</c:v>
                </c:pt>
                <c:pt idx="366">
                  <c:v>0.68330931959706409</c:v>
                </c:pt>
                <c:pt idx="367">
                  <c:v>0.68349740363769085</c:v>
                </c:pt>
                <c:pt idx="368">
                  <c:v>0.68368559124882566</c:v>
                </c:pt>
                <c:pt idx="369">
                  <c:v>0.68387388251603765</c:v>
                </c:pt>
                <c:pt idx="370">
                  <c:v>0.68406227752499482</c:v>
                </c:pt>
                <c:pt idx="371">
                  <c:v>0.68425077636145792</c:v>
                </c:pt>
                <c:pt idx="372">
                  <c:v>0.6844393791112815</c:v>
                </c:pt>
                <c:pt idx="373">
                  <c:v>0.68462808586041668</c:v>
                </c:pt>
                <c:pt idx="374">
                  <c:v>0.68481689669490742</c:v>
                </c:pt>
                <c:pt idx="375">
                  <c:v>0.68500581170089292</c:v>
                </c:pt>
                <c:pt idx="376">
                  <c:v>0.68519483096460654</c:v>
                </c:pt>
                <c:pt idx="377">
                  <c:v>0.68538395457237955</c:v>
                </c:pt>
                <c:pt idx="378">
                  <c:v>0.68557318261063749</c:v>
                </c:pt>
                <c:pt idx="379">
                  <c:v>0.68576251516590159</c:v>
                </c:pt>
                <c:pt idx="380">
                  <c:v>0.68595195232478989</c:v>
                </c:pt>
                <c:pt idx="381">
                  <c:v>0.68614149417400816</c:v>
                </c:pt>
                <c:pt idx="382">
                  <c:v>0.68633114080036639</c:v>
                </c:pt>
                <c:pt idx="383">
                  <c:v>0.68652089229077595</c:v>
                </c:pt>
                <c:pt idx="384">
                  <c:v>0.68671074873222471</c:v>
                </c:pt>
                <c:pt idx="385">
                  <c:v>0.68690071021182142</c:v>
                </c:pt>
                <c:pt idx="386">
                  <c:v>0.68709077681674902</c:v>
                </c:pt>
                <c:pt idx="387">
                  <c:v>0.68728094863430123</c:v>
                </c:pt>
                <c:pt idx="388">
                  <c:v>0.68747122575186348</c:v>
                </c:pt>
                <c:pt idx="389">
                  <c:v>0.68766160825691802</c:v>
                </c:pt>
                <c:pt idx="390">
                  <c:v>0.68785209623704469</c:v>
                </c:pt>
                <c:pt idx="391">
                  <c:v>0.68804268977991956</c:v>
                </c:pt>
                <c:pt idx="392">
                  <c:v>0.68823338897331665</c:v>
                </c:pt>
                <c:pt idx="393">
                  <c:v>0.68842419390510989</c:v>
                </c:pt>
                <c:pt idx="394">
                  <c:v>0.68861510466326425</c:v>
                </c:pt>
                <c:pt idx="395">
                  <c:v>0.68880612133584751</c:v>
                </c:pt>
                <c:pt idx="396">
                  <c:v>0.68899724401102413</c:v>
                </c:pt>
                <c:pt idx="397">
                  <c:v>0.68918847277705553</c:v>
                </c:pt>
                <c:pt idx="398">
                  <c:v>0.68937980772230179</c:v>
                </c:pt>
                <c:pt idx="399">
                  <c:v>0.68957124893522059</c:v>
                </c:pt>
                <c:pt idx="400">
                  <c:v>0.68976279650436978</c:v>
                </c:pt>
                <c:pt idx="401">
                  <c:v>0.68995445051840465</c:v>
                </c:pt>
                <c:pt idx="402">
                  <c:v>0.69014621106607421</c:v>
                </c:pt>
                <c:pt idx="403">
                  <c:v>0.6903380782362325</c:v>
                </c:pt>
                <c:pt idx="404">
                  <c:v>0.69053005211783391</c:v>
                </c:pt>
                <c:pt idx="405">
                  <c:v>0.69072213279992511</c:v>
                </c:pt>
                <c:pt idx="406">
                  <c:v>0.69091432037165557</c:v>
                </c:pt>
                <c:pt idx="407">
                  <c:v>0.6911066149222741</c:v>
                </c:pt>
                <c:pt idx="408">
                  <c:v>0.69129901654113024</c:v>
                </c:pt>
                <c:pt idx="409">
                  <c:v>0.69149152531766356</c:v>
                </c:pt>
                <c:pt idx="410">
                  <c:v>0.69168414134142919</c:v>
                </c:pt>
                <c:pt idx="411">
                  <c:v>0.69187686470207044</c:v>
                </c:pt>
                <c:pt idx="412">
                  <c:v>0.69206969548933461</c:v>
                </c:pt>
                <c:pt idx="413">
                  <c:v>0.69226263379306652</c:v>
                </c:pt>
                <c:pt idx="414">
                  <c:v>0.69245567970321553</c:v>
                </c:pt>
                <c:pt idx="415">
                  <c:v>0.69264883330982996</c:v>
                </c:pt>
                <c:pt idx="416">
                  <c:v>0.69284209470304992</c:v>
                </c:pt>
                <c:pt idx="417">
                  <c:v>0.69303546397313254</c:v>
                </c:pt>
                <c:pt idx="418">
                  <c:v>0.69322894121042189</c:v>
                </c:pt>
                <c:pt idx="419">
                  <c:v>0.69342252650536951</c:v>
                </c:pt>
                <c:pt idx="420">
                  <c:v>0.69361621994852873</c:v>
                </c:pt>
                <c:pt idx="421">
                  <c:v>0.69381002163054784</c:v>
                </c:pt>
                <c:pt idx="422">
                  <c:v>0.6940039316421841</c:v>
                </c:pt>
                <c:pt idx="423">
                  <c:v>0.69419795007428942</c:v>
                </c:pt>
                <c:pt idx="424">
                  <c:v>0.69439207701782191</c:v>
                </c:pt>
                <c:pt idx="425">
                  <c:v>0.69458631256384085</c:v>
                </c:pt>
                <c:pt idx="426">
                  <c:v>0.6947806568035082</c:v>
                </c:pt>
                <c:pt idx="427">
                  <c:v>0.69497510982808075</c:v>
                </c:pt>
                <c:pt idx="428">
                  <c:v>0.69516967172892752</c:v>
                </c:pt>
                <c:pt idx="429">
                  <c:v>0.69536434259751634</c:v>
                </c:pt>
                <c:pt idx="430">
                  <c:v>0.69555912252541485</c:v>
                </c:pt>
                <c:pt idx="431">
                  <c:v>0.69575401160429706</c:v>
                </c:pt>
                <c:pt idx="432">
                  <c:v>0.69594900992593345</c:v>
                </c:pt>
                <c:pt idx="433">
                  <c:v>0.69614411758220685</c:v>
                </c:pt>
                <c:pt idx="434">
                  <c:v>0.69633933466509701</c:v>
                </c:pt>
                <c:pt idx="435">
                  <c:v>0.69653466126668451</c:v>
                </c:pt>
                <c:pt idx="436">
                  <c:v>0.69673009747916281</c:v>
                </c:pt>
                <c:pt idx="437">
                  <c:v>0.69692564339481866</c:v>
                </c:pt>
                <c:pt idx="438">
                  <c:v>0.69712129910604492</c:v>
                </c:pt>
                <c:pt idx="439">
                  <c:v>0.6973170647053426</c:v>
                </c:pt>
                <c:pt idx="440">
                  <c:v>0.6975129402853163</c:v>
                </c:pt>
                <c:pt idx="441">
                  <c:v>0.69770892593867173</c:v>
                </c:pt>
                <c:pt idx="442">
                  <c:v>0.69790502175821567</c:v>
                </c:pt>
                <c:pt idx="443">
                  <c:v>0.69810122783686568</c:v>
                </c:pt>
                <c:pt idx="444">
                  <c:v>0.69829754426764057</c:v>
                </c:pt>
                <c:pt idx="445">
                  <c:v>0.69849397114366552</c:v>
                </c:pt>
                <c:pt idx="446">
                  <c:v>0.69869050855817005</c:v>
                </c:pt>
                <c:pt idx="447">
                  <c:v>0.69888715660448575</c:v>
                </c:pt>
                <c:pt idx="448">
                  <c:v>0.6990839153760503</c:v>
                </c:pt>
                <c:pt idx="449">
                  <c:v>0.69928078496641133</c:v>
                </c:pt>
                <c:pt idx="450">
                  <c:v>0.69947776546921958</c:v>
                </c:pt>
                <c:pt idx="451">
                  <c:v>0.69967485697822929</c:v>
                </c:pt>
                <c:pt idx="452">
                  <c:v>0.6998720595872977</c:v>
                </c:pt>
                <c:pt idx="453">
                  <c:v>0.70006937339039588</c:v>
                </c:pt>
                <c:pt idx="454">
                  <c:v>0.70026679848159334</c:v>
                </c:pt>
                <c:pt idx="455">
                  <c:v>0.70046433495507199</c:v>
                </c:pt>
                <c:pt idx="456">
                  <c:v>0.70066198290511561</c:v>
                </c:pt>
                <c:pt idx="457">
                  <c:v>0.70085974242611782</c:v>
                </c:pt>
                <c:pt idx="458">
                  <c:v>0.70105761361257446</c:v>
                </c:pt>
                <c:pt idx="459">
                  <c:v>0.70125559655908998</c:v>
                </c:pt>
                <c:pt idx="460">
                  <c:v>0.70145369136037572</c:v>
                </c:pt>
                <c:pt idx="461">
                  <c:v>0.70165189811125461</c:v>
                </c:pt>
                <c:pt idx="462">
                  <c:v>0.70185021690665073</c:v>
                </c:pt>
                <c:pt idx="463">
                  <c:v>0.70204864784159882</c:v>
                </c:pt>
                <c:pt idx="464">
                  <c:v>0.70224719101123556</c:v>
                </c:pt>
                <c:pt idx="465">
                  <c:v>0.70244584651081676</c:v>
                </c:pt>
                <c:pt idx="466">
                  <c:v>0.70264461443569293</c:v>
                </c:pt>
                <c:pt idx="467">
                  <c:v>0.70284349488132769</c:v>
                </c:pt>
                <c:pt idx="468">
                  <c:v>0.7030424879432986</c:v>
                </c:pt>
                <c:pt idx="469">
                  <c:v>0.70324159371728412</c:v>
                </c:pt>
                <c:pt idx="470">
                  <c:v>0.70344081229907662</c:v>
                </c:pt>
                <c:pt idx="471">
                  <c:v>0.70364014378456563</c:v>
                </c:pt>
                <c:pt idx="472">
                  <c:v>0.70383958826976478</c:v>
                </c:pt>
                <c:pt idx="473">
                  <c:v>0.70403914585078819</c:v>
                </c:pt>
                <c:pt idx="474">
                  <c:v>0.70423881662386234</c:v>
                </c:pt>
                <c:pt idx="475">
                  <c:v>0.70443860068531361</c:v>
                </c:pt>
                <c:pt idx="476">
                  <c:v>0.70463849813159374</c:v>
                </c:pt>
                <c:pt idx="477">
                  <c:v>0.7048385090592475</c:v>
                </c:pt>
                <c:pt idx="478">
                  <c:v>0.70503863356494445</c:v>
                </c:pt>
                <c:pt idx="479">
                  <c:v>0.70523887174545019</c:v>
                </c:pt>
                <c:pt idx="480">
                  <c:v>0.70543922369765055</c:v>
                </c:pt>
                <c:pt idx="481">
                  <c:v>0.70563968951853806</c:v>
                </c:pt>
                <c:pt idx="482">
                  <c:v>0.7058402693052106</c:v>
                </c:pt>
                <c:pt idx="483">
                  <c:v>0.70604096315488662</c:v>
                </c:pt>
                <c:pt idx="484">
                  <c:v>0.70624177116488496</c:v>
                </c:pt>
                <c:pt idx="485">
                  <c:v>0.7064426934326401</c:v>
                </c:pt>
                <c:pt idx="486">
                  <c:v>0.70664373005570136</c:v>
                </c:pt>
                <c:pt idx="487">
                  <c:v>0.70684488113171962</c:v>
                </c:pt>
                <c:pt idx="488">
                  <c:v>0.70704614675846522</c:v>
                </c:pt>
                <c:pt idx="489">
                  <c:v>0.70724752703381766</c:v>
                </c:pt>
                <c:pt idx="490">
                  <c:v>0.70744902205576365</c:v>
                </c:pt>
                <c:pt idx="491">
                  <c:v>0.70765063192240862</c:v>
                </c:pt>
                <c:pt idx="492">
                  <c:v>0.70785235673196356</c:v>
                </c:pt>
                <c:pt idx="493">
                  <c:v>0.7080541965827577</c:v>
                </c:pt>
                <c:pt idx="494">
                  <c:v>0.70825615157322597</c:v>
                </c:pt>
                <c:pt idx="495">
                  <c:v>0.70845822180191897</c:v>
                </c:pt>
                <c:pt idx="496">
                  <c:v>0.70866040736750413</c:v>
                </c:pt>
                <c:pt idx="497">
                  <c:v>0.70886270836874954</c:v>
                </c:pt>
                <c:pt idx="498">
                  <c:v>0.70906512490454887</c:v>
                </c:pt>
                <c:pt idx="499">
                  <c:v>0.70926765707390182</c:v>
                </c:pt>
                <c:pt idx="500">
                  <c:v>0.70947030497592256</c:v>
                </c:pt>
                <c:pt idx="501">
                  <c:v>0.70967306870983993</c:v>
                </c:pt>
                <c:pt idx="502">
                  <c:v>0.70987594837499546</c:v>
                </c:pt>
                <c:pt idx="503">
                  <c:v>0.71007894407084071</c:v>
                </c:pt>
                <c:pt idx="504">
                  <c:v>0.71028205589694626</c:v>
                </c:pt>
                <c:pt idx="505">
                  <c:v>0.71048528395299848</c:v>
                </c:pt>
                <c:pt idx="506">
                  <c:v>0.71068862833879143</c:v>
                </c:pt>
                <c:pt idx="507">
                  <c:v>0.71089208915423141</c:v>
                </c:pt>
                <c:pt idx="508">
                  <c:v>0.71109566649935174</c:v>
                </c:pt>
                <c:pt idx="509">
                  <c:v>0.71129936047428644</c:v>
                </c:pt>
                <c:pt idx="510">
                  <c:v>0.71150317117929229</c:v>
                </c:pt>
                <c:pt idx="511">
                  <c:v>0.71170709871474069</c:v>
                </c:pt>
                <c:pt idx="512">
                  <c:v>0.7119111431811157</c:v>
                </c:pt>
                <c:pt idx="513">
                  <c:v>0.71211530467901663</c:v>
                </c:pt>
                <c:pt idx="514">
                  <c:v>0.71231958330915968</c:v>
                </c:pt>
                <c:pt idx="515">
                  <c:v>0.71252397917237598</c:v>
                </c:pt>
                <c:pt idx="516">
                  <c:v>0.71272849236961477</c:v>
                </c:pt>
                <c:pt idx="517">
                  <c:v>0.71293312300193157</c:v>
                </c:pt>
                <c:pt idx="518">
                  <c:v>0.71313787117051464</c:v>
                </c:pt>
                <c:pt idx="519">
                  <c:v>0.71334273697665329</c:v>
                </c:pt>
                <c:pt idx="520">
                  <c:v>0.71354772052176141</c:v>
                </c:pt>
                <c:pt idx="521">
                  <c:v>0.713752821907366</c:v>
                </c:pt>
                <c:pt idx="522">
                  <c:v>0.71395804123511564</c:v>
                </c:pt>
                <c:pt idx="523">
                  <c:v>0.71416337860676737</c:v>
                </c:pt>
                <c:pt idx="524">
                  <c:v>0.7143688341242036</c:v>
                </c:pt>
                <c:pt idx="525">
                  <c:v>0.71457440788941873</c:v>
                </c:pt>
                <c:pt idx="526">
                  <c:v>0.71478010000452863</c:v>
                </c:pt>
                <c:pt idx="527">
                  <c:v>0.71498591057176264</c:v>
                </c:pt>
                <c:pt idx="528">
                  <c:v>0.71519183969347389</c:v>
                </c:pt>
                <c:pt idx="529">
                  <c:v>0.71539788747212063</c:v>
                </c:pt>
                <c:pt idx="530">
                  <c:v>0.71560405401029825</c:v>
                </c:pt>
                <c:pt idx="531">
                  <c:v>0.7158103394107036</c:v>
                </c:pt>
                <c:pt idx="532">
                  <c:v>0.71601674377616098</c:v>
                </c:pt>
                <c:pt idx="533">
                  <c:v>0.7162232672096136</c:v>
                </c:pt>
                <c:pt idx="534">
                  <c:v>0.71642990981411714</c:v>
                </c:pt>
                <c:pt idx="535">
                  <c:v>0.71663667169285161</c:v>
                </c:pt>
                <c:pt idx="536">
                  <c:v>0.71684355294911528</c:v>
                </c:pt>
                <c:pt idx="537">
                  <c:v>0.71705055368632165</c:v>
                </c:pt>
                <c:pt idx="538">
                  <c:v>0.71725767400801088</c:v>
                </c:pt>
                <c:pt idx="539">
                  <c:v>0.71746491401783552</c:v>
                </c:pt>
                <c:pt idx="540">
                  <c:v>0.71767227381957732</c:v>
                </c:pt>
                <c:pt idx="541">
                  <c:v>0.71787975351712496</c:v>
                </c:pt>
                <c:pt idx="542">
                  <c:v>0.71808735321449813</c:v>
                </c:pt>
                <c:pt idx="543">
                  <c:v>0.71829507301583329</c:v>
                </c:pt>
                <c:pt idx="544">
                  <c:v>0.71850291302538483</c:v>
                </c:pt>
                <c:pt idx="545">
                  <c:v>0.71871087334753536</c:v>
                </c:pt>
                <c:pt idx="546">
                  <c:v>0.71891895408677764</c:v>
                </c:pt>
                <c:pt idx="547">
                  <c:v>0.7191271553477353</c:v>
                </c:pt>
                <c:pt idx="548">
                  <c:v>0.7193354772351489</c:v>
                </c:pt>
                <c:pt idx="549">
                  <c:v>0.71954391985387844</c:v>
                </c:pt>
                <c:pt idx="550">
                  <c:v>0.71975248330890762</c:v>
                </c:pt>
                <c:pt idx="551">
                  <c:v>0.71996116770534357</c:v>
                </c:pt>
                <c:pt idx="552">
                  <c:v>0.72016997314841502</c:v>
                </c:pt>
                <c:pt idx="553">
                  <c:v>0.72037889974346692</c:v>
                </c:pt>
                <c:pt idx="554">
                  <c:v>0.72058794759597511</c:v>
                </c:pt>
                <c:pt idx="555">
                  <c:v>0.72079711681153402</c:v>
                </c:pt>
                <c:pt idx="556">
                  <c:v>0.72100640749585665</c:v>
                </c:pt>
                <c:pt idx="557">
                  <c:v>0.72121581975478755</c:v>
                </c:pt>
                <c:pt idx="558">
                  <c:v>0.72142535369428695</c:v>
                </c:pt>
                <c:pt idx="559">
                  <c:v>0.72163500942044012</c:v>
                </c:pt>
                <c:pt idx="560">
                  <c:v>0.72184478703945665</c:v>
                </c:pt>
                <c:pt idx="561">
                  <c:v>0.72205468665767214</c:v>
                </c:pt>
                <c:pt idx="562">
                  <c:v>0.72226470838153867</c:v>
                </c:pt>
                <c:pt idx="563">
                  <c:v>0.72247485231764064</c:v>
                </c:pt>
                <c:pt idx="564">
                  <c:v>0.72268511857268192</c:v>
                </c:pt>
                <c:pt idx="565">
                  <c:v>0.72289550725349028</c:v>
                </c:pt>
                <c:pt idx="566">
                  <c:v>0.72310601846701561</c:v>
                </c:pt>
                <c:pt idx="567">
                  <c:v>0.72331665232034081</c:v>
                </c:pt>
                <c:pt idx="568">
                  <c:v>0.72352740892066658</c:v>
                </c:pt>
                <c:pt idx="569">
                  <c:v>0.72373828837532261</c:v>
                </c:pt>
                <c:pt idx="570">
                  <c:v>0.72394929079175863</c:v>
                </c:pt>
                <c:pt idx="571">
                  <c:v>0.72416041627755456</c:v>
                </c:pt>
                <c:pt idx="572">
                  <c:v>0.72437166494041161</c:v>
                </c:pt>
                <c:pt idx="573">
                  <c:v>0.72458303688816161</c:v>
                </c:pt>
                <c:pt idx="574">
                  <c:v>0.72479453222876189</c:v>
                </c:pt>
                <c:pt idx="575">
                  <c:v>0.7250061510702861</c:v>
                </c:pt>
                <c:pt idx="576">
                  <c:v>0.72521789352094912</c:v>
                </c:pt>
                <c:pt idx="577">
                  <c:v>0.72542975968908441</c:v>
                </c:pt>
                <c:pt idx="578">
                  <c:v>0.72564174968314943</c:v>
                </c:pt>
                <c:pt idx="579">
                  <c:v>0.72585386361173065</c:v>
                </c:pt>
                <c:pt idx="580">
                  <c:v>0.72606610158354667</c:v>
                </c:pt>
                <c:pt idx="581">
                  <c:v>0.72627846370743787</c:v>
                </c:pt>
                <c:pt idx="582">
                  <c:v>0.72649095009237363</c:v>
                </c:pt>
                <c:pt idx="583">
                  <c:v>0.72670356084744758</c:v>
                </c:pt>
                <c:pt idx="584">
                  <c:v>0.72691629608188935</c:v>
                </c:pt>
                <c:pt idx="585">
                  <c:v>0.72712915590504534</c:v>
                </c:pt>
                <c:pt idx="586">
                  <c:v>0.72734214042640011</c:v>
                </c:pt>
                <c:pt idx="587">
                  <c:v>0.72755524975556107</c:v>
                </c:pt>
                <c:pt idx="588">
                  <c:v>0.72776848400226557</c:v>
                </c:pt>
                <c:pt idx="589">
                  <c:v>0.72798184327638094</c:v>
                </c:pt>
                <c:pt idx="590">
                  <c:v>0.72819532768789896</c:v>
                </c:pt>
                <c:pt idx="591">
                  <c:v>0.72840893734694345</c:v>
                </c:pt>
                <c:pt idx="592">
                  <c:v>0.72862267236377387</c:v>
                </c:pt>
                <c:pt idx="593">
                  <c:v>0.7288365328487616</c:v>
                </c:pt>
                <c:pt idx="594">
                  <c:v>0.72905051891242811</c:v>
                </c:pt>
                <c:pt idx="595">
                  <c:v>0.72926463066541403</c:v>
                </c:pt>
                <c:pt idx="596">
                  <c:v>0.72947886821848884</c:v>
                </c:pt>
                <c:pt idx="597">
                  <c:v>0.72969323168255507</c:v>
                </c:pt>
                <c:pt idx="598">
                  <c:v>0.72990772116864489</c:v>
                </c:pt>
                <c:pt idx="599">
                  <c:v>0.73012233678792349</c:v>
                </c:pt>
                <c:pt idx="600">
                  <c:v>0.73033707865168562</c:v>
                </c:pt>
                <c:pt idx="601">
                  <c:v>0.73055194687135327</c:v>
                </c:pt>
                <c:pt idx="602">
                  <c:v>0.73076694155848465</c:v>
                </c:pt>
                <c:pt idx="603">
                  <c:v>0.73098206282476597</c:v>
                </c:pt>
                <c:pt idx="604">
                  <c:v>0.73119731078201711</c:v>
                </c:pt>
                <c:pt idx="605">
                  <c:v>0.73141268554218852</c:v>
                </c:pt>
                <c:pt idx="606">
                  <c:v>0.731628187217363</c:v>
                </c:pt>
                <c:pt idx="607">
                  <c:v>0.73184381591975656</c:v>
                </c:pt>
                <c:pt idx="608">
                  <c:v>0.73205957176171288</c:v>
                </c:pt>
                <c:pt idx="609">
                  <c:v>0.73227545485571632</c:v>
                </c:pt>
                <c:pt idx="610">
                  <c:v>0.73249146531437603</c:v>
                </c:pt>
                <c:pt idx="611">
                  <c:v>0.73270760325043816</c:v>
                </c:pt>
                <c:pt idx="612">
                  <c:v>0.73292386877677995</c:v>
                </c:pt>
                <c:pt idx="613">
                  <c:v>0.73314026200641691</c:v>
                </c:pt>
                <c:pt idx="614">
                  <c:v>0.73335678305248952</c:v>
                </c:pt>
                <c:pt idx="615">
                  <c:v>0.7335734320282824</c:v>
                </c:pt>
                <c:pt idx="616">
                  <c:v>0.7337902090472016</c:v>
                </c:pt>
                <c:pt idx="617">
                  <c:v>0.73400711422279963</c:v>
                </c:pt>
                <c:pt idx="618">
                  <c:v>0.73422414766875632</c:v>
                </c:pt>
                <c:pt idx="619">
                  <c:v>0.73444130949888686</c:v>
                </c:pt>
                <c:pt idx="620">
                  <c:v>0.7346585998271391</c:v>
                </c:pt>
                <c:pt idx="621">
                  <c:v>0.73487601876760289</c:v>
                </c:pt>
                <c:pt idx="622">
                  <c:v>0.73509356643449875</c:v>
                </c:pt>
                <c:pt idx="623">
                  <c:v>0.73531124294217665</c:v>
                </c:pt>
                <c:pt idx="624">
                  <c:v>0.73552904840513444</c:v>
                </c:pt>
                <c:pt idx="625">
                  <c:v>0.73574698293799401</c:v>
                </c:pt>
                <c:pt idx="626">
                  <c:v>0.73596504665552365</c:v>
                </c:pt>
                <c:pt idx="627">
                  <c:v>0.7361832396726149</c:v>
                </c:pt>
                <c:pt idx="628">
                  <c:v>0.73640156210430963</c:v>
                </c:pt>
                <c:pt idx="629">
                  <c:v>0.73662001406577815</c:v>
                </c:pt>
                <c:pt idx="630">
                  <c:v>0.73683859567232368</c:v>
                </c:pt>
                <c:pt idx="631">
                  <c:v>0.73705730703939765</c:v>
                </c:pt>
                <c:pt idx="632">
                  <c:v>0.73727614828258015</c:v>
                </c:pt>
                <c:pt idx="633">
                  <c:v>0.73749511951759295</c:v>
                </c:pt>
                <c:pt idx="634">
                  <c:v>0.73771422086028815</c:v>
                </c:pt>
                <c:pt idx="635">
                  <c:v>0.73793345242666564</c:v>
                </c:pt>
                <c:pt idx="636">
                  <c:v>0.73815281433285673</c:v>
                </c:pt>
                <c:pt idx="637">
                  <c:v>0.73837230669513265</c:v>
                </c:pt>
                <c:pt idx="638">
                  <c:v>0.73859192962990194</c:v>
                </c:pt>
                <c:pt idx="639">
                  <c:v>0.73881168325371482</c:v>
                </c:pt>
                <c:pt idx="640">
                  <c:v>0.73903156768325362</c:v>
                </c:pt>
                <c:pt idx="641">
                  <c:v>0.73925158303534688</c:v>
                </c:pt>
                <c:pt idx="642">
                  <c:v>0.73947172942695949</c:v>
                </c:pt>
                <c:pt idx="643">
                  <c:v>0.73969200697519732</c:v>
                </c:pt>
                <c:pt idx="644">
                  <c:v>0.73991241579729738</c:v>
                </c:pt>
                <c:pt idx="645">
                  <c:v>0.74013295601064977</c:v>
                </c:pt>
                <c:pt idx="646">
                  <c:v>0.7403536277327758</c:v>
                </c:pt>
                <c:pt idx="647">
                  <c:v>0.74057443108133914</c:v>
                </c:pt>
                <c:pt idx="648">
                  <c:v>0.74079536617414576</c:v>
                </c:pt>
                <c:pt idx="649">
                  <c:v>0.7410164331291359</c:v>
                </c:pt>
                <c:pt idx="650">
                  <c:v>0.74123763206439897</c:v>
                </c:pt>
                <c:pt idx="651">
                  <c:v>0.74145896309815773</c:v>
                </c:pt>
                <c:pt idx="652">
                  <c:v>0.74168042634878717</c:v>
                </c:pt>
                <c:pt idx="653">
                  <c:v>0.7419020219347866</c:v>
                </c:pt>
                <c:pt idx="654">
                  <c:v>0.74212374997481467</c:v>
                </c:pt>
                <c:pt idx="655">
                  <c:v>0.74234561058766346</c:v>
                </c:pt>
                <c:pt idx="656">
                  <c:v>0.74256760389226228</c:v>
                </c:pt>
                <c:pt idx="657">
                  <c:v>0.74278973000769788</c:v>
                </c:pt>
                <c:pt idx="658">
                  <c:v>0.74301198905318178</c:v>
                </c:pt>
                <c:pt idx="659">
                  <c:v>0.7432343811480786</c:v>
                </c:pt>
                <c:pt idx="660">
                  <c:v>0.74345690641189632</c:v>
                </c:pt>
                <c:pt idx="661">
                  <c:v>0.74367956496428089</c:v>
                </c:pt>
                <c:pt idx="662">
                  <c:v>0.74390235692502404</c:v>
                </c:pt>
                <c:pt idx="663">
                  <c:v>0.74412528241406495</c:v>
                </c:pt>
                <c:pt idx="664">
                  <c:v>0.744348341551479</c:v>
                </c:pt>
                <c:pt idx="665">
                  <c:v>0.7445715344574918</c:v>
                </c:pt>
                <c:pt idx="666">
                  <c:v>0.74479486125246863</c:v>
                </c:pt>
                <c:pt idx="667">
                  <c:v>0.74501832205692453</c:v>
                </c:pt>
                <c:pt idx="668">
                  <c:v>0.74524191699151776</c:v>
                </c:pt>
                <c:pt idx="669">
                  <c:v>0.74546564617704292</c:v>
                </c:pt>
                <c:pt idx="670">
                  <c:v>0.74568950973445369</c:v>
                </c:pt>
                <c:pt idx="671">
                  <c:v>0.74591350778483934</c:v>
                </c:pt>
                <c:pt idx="672">
                  <c:v>0.74613764044943864</c:v>
                </c:pt>
                <c:pt idx="673">
                  <c:v>0.7463619078496333</c:v>
                </c:pt>
                <c:pt idx="674">
                  <c:v>0.7465863101069532</c:v>
                </c:pt>
                <c:pt idx="675">
                  <c:v>0.74681084734307912</c:v>
                </c:pt>
                <c:pt idx="676">
                  <c:v>0.74703551967982418</c:v>
                </c:pt>
                <c:pt idx="677">
                  <c:v>0.74726032723916069</c:v>
                </c:pt>
                <c:pt idx="678">
                  <c:v>0.74748527014320665</c:v>
                </c:pt>
                <c:pt idx="679">
                  <c:v>0.74771034851422169</c:v>
                </c:pt>
                <c:pt idx="680">
                  <c:v>0.74793556247461879</c:v>
                </c:pt>
                <c:pt idx="681">
                  <c:v>0.74816091214695091</c:v>
                </c:pt>
                <c:pt idx="682">
                  <c:v>0.74838639765392712</c:v>
                </c:pt>
                <c:pt idx="683">
                  <c:v>0.74861201911840058</c:v>
                </c:pt>
                <c:pt idx="684">
                  <c:v>0.74883777666336993</c:v>
                </c:pt>
                <c:pt idx="685">
                  <c:v>0.74906367041198563</c:v>
                </c:pt>
                <c:pt idx="686">
                  <c:v>0.74928970048754684</c:v>
                </c:pt>
                <c:pt idx="687">
                  <c:v>0.74951586701350292</c:v>
                </c:pt>
                <c:pt idx="688">
                  <c:v>0.74974217011344635</c:v>
                </c:pt>
                <c:pt idx="689">
                  <c:v>0.74996860991112368</c:v>
                </c:pt>
                <c:pt idx="690">
                  <c:v>0.7501951865304336</c:v>
                </c:pt>
                <c:pt idx="691">
                  <c:v>0.75042190009541565</c:v>
                </c:pt>
                <c:pt idx="692">
                  <c:v>0.75064875073026904</c:v>
                </c:pt>
                <c:pt idx="693">
                  <c:v>0.75087573855933998</c:v>
                </c:pt>
                <c:pt idx="694">
                  <c:v>0.75110286370711743</c:v>
                </c:pt>
                <c:pt idx="695">
                  <c:v>0.75133012629825413</c:v>
                </c:pt>
                <c:pt idx="696">
                  <c:v>0.7515575264575457</c:v>
                </c:pt>
                <c:pt idx="697">
                  <c:v>0.75178506430993963</c:v>
                </c:pt>
                <c:pt idx="698">
                  <c:v>0.75201273998053597</c:v>
                </c:pt>
                <c:pt idx="699">
                  <c:v>0.75224055359458986</c:v>
                </c:pt>
                <c:pt idx="700">
                  <c:v>0.75246850527749387</c:v>
                </c:pt>
                <c:pt idx="701">
                  <c:v>0.75269659515481491</c:v>
                </c:pt>
                <c:pt idx="702">
                  <c:v>0.75292482335225364</c:v>
                </c:pt>
                <c:pt idx="703">
                  <c:v>0.75315318999567149</c:v>
                </c:pt>
                <c:pt idx="704">
                  <c:v>0.75338169521108433</c:v>
                </c:pt>
                <c:pt idx="705">
                  <c:v>0.7536103391246527</c:v>
                </c:pt>
                <c:pt idx="706">
                  <c:v>0.75383912186269886</c:v>
                </c:pt>
                <c:pt idx="707">
                  <c:v>0.75406804355169565</c:v>
                </c:pt>
                <c:pt idx="708">
                  <c:v>0.75429710431826569</c:v>
                </c:pt>
                <c:pt idx="709">
                  <c:v>0.75452630428919265</c:v>
                </c:pt>
                <c:pt idx="710">
                  <c:v>0.7547556435914099</c:v>
                </c:pt>
                <c:pt idx="711">
                  <c:v>0.75498512235200177</c:v>
                </c:pt>
                <c:pt idx="712">
                  <c:v>0.7552147406982147</c:v>
                </c:pt>
                <c:pt idx="713">
                  <c:v>0.75544449875744768</c:v>
                </c:pt>
                <c:pt idx="714">
                  <c:v>0.75567439665725322</c:v>
                </c:pt>
                <c:pt idx="715">
                  <c:v>0.75590443452533795</c:v>
                </c:pt>
                <c:pt idx="716">
                  <c:v>0.75613461248956715</c:v>
                </c:pt>
                <c:pt idx="717">
                  <c:v>0.75636493067795618</c:v>
                </c:pt>
                <c:pt idx="718">
                  <c:v>0.75659538921868674</c:v>
                </c:pt>
                <c:pt idx="719">
                  <c:v>0.75682598824009006</c:v>
                </c:pt>
                <c:pt idx="720">
                  <c:v>0.75705672787064937</c:v>
                </c:pt>
                <c:pt idx="721">
                  <c:v>0.75728760823901564</c:v>
                </c:pt>
                <c:pt idx="722">
                  <c:v>0.75751862947398763</c:v>
                </c:pt>
                <c:pt idx="723">
                  <c:v>0.75774979170452694</c:v>
                </c:pt>
                <c:pt idx="724">
                  <c:v>0.75798109505974665</c:v>
                </c:pt>
                <c:pt idx="725">
                  <c:v>0.7582125396689251</c:v>
                </c:pt>
                <c:pt idx="726">
                  <c:v>0.75844412566149466</c:v>
                </c:pt>
                <c:pt idx="727">
                  <c:v>0.75867585316704511</c:v>
                </c:pt>
                <c:pt idx="728">
                  <c:v>0.75890772231532211</c:v>
                </c:pt>
                <c:pt idx="729">
                  <c:v>0.75913973323623662</c:v>
                </c:pt>
                <c:pt idx="730">
                  <c:v>0.75937188605985795</c:v>
                </c:pt>
                <c:pt idx="731">
                  <c:v>0.75960418091640569</c:v>
                </c:pt>
                <c:pt idx="732">
                  <c:v>0.75983661793626989</c:v>
                </c:pt>
                <c:pt idx="733">
                  <c:v>0.760069197249995</c:v>
                </c:pt>
                <c:pt idx="734">
                  <c:v>0.76030191898828381</c:v>
                </c:pt>
                <c:pt idx="735">
                  <c:v>0.76053478328200008</c:v>
                </c:pt>
                <c:pt idx="736">
                  <c:v>0.76076779026217356</c:v>
                </c:pt>
                <c:pt idx="737">
                  <c:v>0.76100094005998464</c:v>
                </c:pt>
                <c:pt idx="738">
                  <c:v>0.76123423280678582</c:v>
                </c:pt>
                <c:pt idx="739">
                  <c:v>0.76146766863407955</c:v>
                </c:pt>
                <c:pt idx="740">
                  <c:v>0.76170124767354019</c:v>
                </c:pt>
                <c:pt idx="741">
                  <c:v>0.76193497005699062</c:v>
                </c:pt>
                <c:pt idx="742">
                  <c:v>0.76216883591643025</c:v>
                </c:pt>
                <c:pt idx="743">
                  <c:v>0.76240284538401282</c:v>
                </c:pt>
                <c:pt idx="744">
                  <c:v>0.76263699859205469</c:v>
                </c:pt>
                <c:pt idx="745">
                  <c:v>0.76287129567303791</c:v>
                </c:pt>
                <c:pt idx="746">
                  <c:v>0.76310573675959992</c:v>
                </c:pt>
                <c:pt idx="747">
                  <c:v>0.76334032198454671</c:v>
                </c:pt>
                <c:pt idx="748">
                  <c:v>0.76357505148085314</c:v>
                </c:pt>
                <c:pt idx="749">
                  <c:v>0.76380992538164572</c:v>
                </c:pt>
                <c:pt idx="750">
                  <c:v>0.7640449438202247</c:v>
                </c:pt>
                <c:pt idx="751">
                  <c:v>0.76428010693004933</c:v>
                </c:pt>
                <c:pt idx="752">
                  <c:v>0.76451541484474461</c:v>
                </c:pt>
                <c:pt idx="753">
                  <c:v>0.76475086769810297</c:v>
                </c:pt>
                <c:pt idx="754">
                  <c:v>0.76498646562406969</c:v>
                </c:pt>
                <c:pt idx="755">
                  <c:v>0.7652222087567736</c:v>
                </c:pt>
                <c:pt idx="756">
                  <c:v>0.76545809723049796</c:v>
                </c:pt>
                <c:pt idx="757">
                  <c:v>0.76569413117969065</c:v>
                </c:pt>
                <c:pt idx="758">
                  <c:v>0.76593031073896667</c:v>
                </c:pt>
                <c:pt idx="759">
                  <c:v>0.7661666360431153</c:v>
                </c:pt>
                <c:pt idx="760">
                  <c:v>0.76640310722707761</c:v>
                </c:pt>
                <c:pt idx="761">
                  <c:v>0.76663972442597583</c:v>
                </c:pt>
                <c:pt idx="762">
                  <c:v>0.76687648777508766</c:v>
                </c:pt>
                <c:pt idx="763">
                  <c:v>0.76711339740986462</c:v>
                </c:pt>
                <c:pt idx="764">
                  <c:v>0.76735045346592523</c:v>
                </c:pt>
                <c:pt idx="765">
                  <c:v>0.76758765607905211</c:v>
                </c:pt>
                <c:pt idx="766">
                  <c:v>0.76782500538520027</c:v>
                </c:pt>
                <c:pt idx="767">
                  <c:v>0.76806250152048561</c:v>
                </c:pt>
                <c:pt idx="768">
                  <c:v>0.76830014462120366</c:v>
                </c:pt>
                <c:pt idx="769">
                  <c:v>0.76853793482380994</c:v>
                </c:pt>
                <c:pt idx="770">
                  <c:v>0.7687758722649346</c:v>
                </c:pt>
                <c:pt idx="771">
                  <c:v>0.76901395708136566</c:v>
                </c:pt>
                <c:pt idx="772">
                  <c:v>0.76925218941007767</c:v>
                </c:pt>
                <c:pt idx="773">
                  <c:v>0.76949056938820271</c:v>
                </c:pt>
                <c:pt idx="774">
                  <c:v>0.76972909715304982</c:v>
                </c:pt>
                <c:pt idx="775">
                  <c:v>0.76996777284208684</c:v>
                </c:pt>
                <c:pt idx="776">
                  <c:v>0.77020659659296808</c:v>
                </c:pt>
                <c:pt idx="777">
                  <c:v>0.77044556854351098</c:v>
                </c:pt>
                <c:pt idx="778">
                  <c:v>0.77068468883169761</c:v>
                </c:pt>
                <c:pt idx="779">
                  <c:v>0.77092395759569565</c:v>
                </c:pt>
                <c:pt idx="780">
                  <c:v>0.77116337497382903</c:v>
                </c:pt>
                <c:pt idx="781">
                  <c:v>0.77140294110460639</c:v>
                </c:pt>
                <c:pt idx="782">
                  <c:v>0.77164265612670513</c:v>
                </c:pt>
                <c:pt idx="783">
                  <c:v>0.77188252017896453</c:v>
                </c:pt>
                <c:pt idx="784">
                  <c:v>0.77212253340041481</c:v>
                </c:pt>
                <c:pt idx="785">
                  <c:v>0.77236269593024109</c:v>
                </c:pt>
                <c:pt idx="786">
                  <c:v>0.77260300790781977</c:v>
                </c:pt>
                <c:pt idx="787">
                  <c:v>0.77284346947268379</c:v>
                </c:pt>
                <c:pt idx="788">
                  <c:v>0.7730840807645486</c:v>
                </c:pt>
                <c:pt idx="789">
                  <c:v>0.77332484192330464</c:v>
                </c:pt>
                <c:pt idx="790">
                  <c:v>0.77356575308901265</c:v>
                </c:pt>
                <c:pt idx="791">
                  <c:v>0.77380681440191135</c:v>
                </c:pt>
                <c:pt idx="792">
                  <c:v>0.77404802600241096</c:v>
                </c:pt>
                <c:pt idx="793">
                  <c:v>0.7742893880310977</c:v>
                </c:pt>
                <c:pt idx="794">
                  <c:v>0.77453090062873664</c:v>
                </c:pt>
                <c:pt idx="795">
                  <c:v>0.77477256393626448</c:v>
                </c:pt>
                <c:pt idx="796">
                  <c:v>0.77501437809479823</c:v>
                </c:pt>
                <c:pt idx="797">
                  <c:v>0.77525634324562254</c:v>
                </c:pt>
                <c:pt idx="798">
                  <c:v>0.77549845953021035</c:v>
                </c:pt>
                <c:pt idx="799">
                  <c:v>0.77574072709020125</c:v>
                </c:pt>
                <c:pt idx="800">
                  <c:v>0.7759831460674157</c:v>
                </c:pt>
                <c:pt idx="801">
                  <c:v>0.7762257166038572</c:v>
                </c:pt>
                <c:pt idx="802">
                  <c:v>0.7764684388416917</c:v>
                </c:pt>
                <c:pt idx="803">
                  <c:v>0.77671131292328333</c:v>
                </c:pt>
                <c:pt idx="804">
                  <c:v>0.77695433899115462</c:v>
                </c:pt>
                <c:pt idx="805">
                  <c:v>0.77719751718802377</c:v>
                </c:pt>
                <c:pt idx="806">
                  <c:v>0.77744084765677424</c:v>
                </c:pt>
                <c:pt idx="807">
                  <c:v>0.77768433054047537</c:v>
                </c:pt>
                <c:pt idx="808">
                  <c:v>0.77792796598237168</c:v>
                </c:pt>
                <c:pt idx="809">
                  <c:v>0.7781717541258969</c:v>
                </c:pt>
                <c:pt idx="810">
                  <c:v>0.7784156951146487</c:v>
                </c:pt>
                <c:pt idx="811">
                  <c:v>0.77865978909242062</c:v>
                </c:pt>
                <c:pt idx="812">
                  <c:v>0.77890403620318105</c:v>
                </c:pt>
                <c:pt idx="813">
                  <c:v>0.77914843659106914</c:v>
                </c:pt>
                <c:pt idx="814">
                  <c:v>0.77939299040041765</c:v>
                </c:pt>
                <c:pt idx="815">
                  <c:v>0.77963769777574043</c:v>
                </c:pt>
                <c:pt idx="816">
                  <c:v>0.77988255886172397</c:v>
                </c:pt>
                <c:pt idx="817">
                  <c:v>0.78012757380324527</c:v>
                </c:pt>
                <c:pt idx="818">
                  <c:v>0.78037274274535695</c:v>
                </c:pt>
                <c:pt idx="819">
                  <c:v>0.78061806583330051</c:v>
                </c:pt>
                <c:pt idx="820">
                  <c:v>0.78086354321249352</c:v>
                </c:pt>
                <c:pt idx="821">
                  <c:v>0.7811091750285406</c:v>
                </c:pt>
                <c:pt idx="822">
                  <c:v>0.78135496142722616</c:v>
                </c:pt>
                <c:pt idx="823">
                  <c:v>0.78160090255452797</c:v>
                </c:pt>
                <c:pt idx="824">
                  <c:v>0.78184699855659134</c:v>
                </c:pt>
                <c:pt idx="825">
                  <c:v>0.78209324957975745</c:v>
                </c:pt>
                <c:pt idx="826">
                  <c:v>0.78233965577055142</c:v>
                </c:pt>
                <c:pt idx="827">
                  <c:v>0.78258621727567912</c:v>
                </c:pt>
                <c:pt idx="828">
                  <c:v>0.78283293424203348</c:v>
                </c:pt>
                <c:pt idx="829">
                  <c:v>0.78307980681669265</c:v>
                </c:pt>
                <c:pt idx="830">
                  <c:v>0.78332683514691759</c:v>
                </c:pt>
                <c:pt idx="831">
                  <c:v>0.78357401938016091</c:v>
                </c:pt>
                <c:pt idx="832">
                  <c:v>0.78382135966405664</c:v>
                </c:pt>
                <c:pt idx="833">
                  <c:v>0.78406885614642563</c:v>
                </c:pt>
                <c:pt idx="834">
                  <c:v>0.78431650897527627</c:v>
                </c:pt>
                <c:pt idx="835">
                  <c:v>0.7845643182988089</c:v>
                </c:pt>
                <c:pt idx="836">
                  <c:v>0.78481228426540139</c:v>
                </c:pt>
                <c:pt idx="837">
                  <c:v>0.78506040702362634</c:v>
                </c:pt>
                <c:pt idx="838">
                  <c:v>0.78530868672224108</c:v>
                </c:pt>
                <c:pt idx="839">
                  <c:v>0.78555712351019613</c:v>
                </c:pt>
                <c:pt idx="840">
                  <c:v>0.78580571753662365</c:v>
                </c:pt>
                <c:pt idx="841">
                  <c:v>0.78605446895084841</c:v>
                </c:pt>
                <c:pt idx="842">
                  <c:v>0.78630337790238458</c:v>
                </c:pt>
                <c:pt idx="843">
                  <c:v>0.7865524445409332</c:v>
                </c:pt>
                <c:pt idx="844">
                  <c:v>0.78680166901639104</c:v>
                </c:pt>
                <c:pt idx="845">
                  <c:v>0.78705105147883803</c:v>
                </c:pt>
                <c:pt idx="846">
                  <c:v>0.78730059207854464</c:v>
                </c:pt>
                <c:pt idx="847">
                  <c:v>0.78755029096597851</c:v>
                </c:pt>
                <c:pt idx="848">
                  <c:v>0.78780014829179268</c:v>
                </c:pt>
                <c:pt idx="849">
                  <c:v>0.78805016420683249</c:v>
                </c:pt>
                <c:pt idx="850">
                  <c:v>0.78830033886213657</c:v>
                </c:pt>
                <c:pt idx="851">
                  <c:v>0.78855067240893362</c:v>
                </c:pt>
                <c:pt idx="852">
                  <c:v>0.7888011649986435</c:v>
                </c:pt>
                <c:pt idx="853">
                  <c:v>0.78905181678288372</c:v>
                </c:pt>
                <c:pt idx="854">
                  <c:v>0.78930262791345529</c:v>
                </c:pt>
                <c:pt idx="855">
                  <c:v>0.78955359854236118</c:v>
                </c:pt>
                <c:pt idx="856">
                  <c:v>0.78980472882179709</c:v>
                </c:pt>
                <c:pt idx="857">
                  <c:v>0.79005601890414567</c:v>
                </c:pt>
                <c:pt idx="858">
                  <c:v>0.79030746894198856</c:v>
                </c:pt>
                <c:pt idx="859">
                  <c:v>0.79055907908810263</c:v>
                </c:pt>
                <c:pt idx="860">
                  <c:v>0.79081084949545544</c:v>
                </c:pt>
                <c:pt idx="861">
                  <c:v>0.79106278031721045</c:v>
                </c:pt>
                <c:pt idx="862">
                  <c:v>0.79131487170673231</c:v>
                </c:pt>
                <c:pt idx="863">
                  <c:v>0.79156712381757299</c:v>
                </c:pt>
                <c:pt idx="864">
                  <c:v>0.79181953680348682</c:v>
                </c:pt>
                <c:pt idx="865">
                  <c:v>0.79207211081841478</c:v>
                </c:pt>
                <c:pt idx="866">
                  <c:v>0.79232484601650721</c:v>
                </c:pt>
                <c:pt idx="867">
                  <c:v>0.79257774255210023</c:v>
                </c:pt>
                <c:pt idx="868">
                  <c:v>0.79283080057973565</c:v>
                </c:pt>
                <c:pt idx="869">
                  <c:v>0.79308402025414571</c:v>
                </c:pt>
                <c:pt idx="870">
                  <c:v>0.79333740173026335</c:v>
                </c:pt>
                <c:pt idx="871">
                  <c:v>0.79359094516322459</c:v>
                </c:pt>
                <c:pt idx="872">
                  <c:v>0.79384465070835364</c:v>
                </c:pt>
                <c:pt idx="873">
                  <c:v>0.79409851852118185</c:v>
                </c:pt>
                <c:pt idx="874">
                  <c:v>0.79435254875742922</c:v>
                </c:pt>
                <c:pt idx="875">
                  <c:v>0.79460674157303368</c:v>
                </c:pt>
                <c:pt idx="876">
                  <c:v>0.79486109712411468</c:v>
                </c:pt>
                <c:pt idx="877">
                  <c:v>0.79511561556699661</c:v>
                </c:pt>
                <c:pt idx="878">
                  <c:v>0.79537029705820961</c:v>
                </c:pt>
                <c:pt idx="879">
                  <c:v>0.79562514175447963</c:v>
                </c:pt>
                <c:pt idx="880">
                  <c:v>0.79588014981273236</c:v>
                </c:pt>
                <c:pt idx="881">
                  <c:v>0.79613532139010268</c:v>
                </c:pt>
                <c:pt idx="882">
                  <c:v>0.79639065664391784</c:v>
                </c:pt>
                <c:pt idx="883">
                  <c:v>0.7966461557317065</c:v>
                </c:pt>
                <c:pt idx="884">
                  <c:v>0.79690181881120992</c:v>
                </c:pt>
                <c:pt idx="885">
                  <c:v>0.79715764604036277</c:v>
                </c:pt>
                <c:pt idx="886">
                  <c:v>0.79741363757730577</c:v>
                </c:pt>
                <c:pt idx="887">
                  <c:v>0.79766979358038381</c:v>
                </c:pt>
                <c:pt idx="888">
                  <c:v>0.79792611420813964</c:v>
                </c:pt>
                <c:pt idx="889">
                  <c:v>0.79818259961932758</c:v>
                </c:pt>
                <c:pt idx="890">
                  <c:v>0.79843924997290205</c:v>
                </c:pt>
                <c:pt idx="891">
                  <c:v>0.79869606542802563</c:v>
                </c:pt>
                <c:pt idx="892">
                  <c:v>0.7989530461440576</c:v>
                </c:pt>
                <c:pt idx="893">
                  <c:v>0.79921019228056978</c:v>
                </c:pt>
                <c:pt idx="894">
                  <c:v>0.79946750399733546</c:v>
                </c:pt>
                <c:pt idx="895">
                  <c:v>0.79972498145434134</c:v>
                </c:pt>
                <c:pt idx="896">
                  <c:v>0.79998262481176718</c:v>
                </c:pt>
                <c:pt idx="897">
                  <c:v>0.80024043423001412</c:v>
                </c:pt>
                <c:pt idx="898">
                  <c:v>0.80049840986967469</c:v>
                </c:pt>
                <c:pt idx="899">
                  <c:v>0.80075655189156059</c:v>
                </c:pt>
                <c:pt idx="900">
                  <c:v>0.80101486045668702</c:v>
                </c:pt>
                <c:pt idx="901">
                  <c:v>0.80127333572627557</c:v>
                </c:pt>
                <c:pt idx="902">
                  <c:v>0.80153197786175856</c:v>
                </c:pt>
                <c:pt idx="903">
                  <c:v>0.80179078702477691</c:v>
                </c:pt>
                <c:pt idx="904">
                  <c:v>0.80204976337717515</c:v>
                </c:pt>
                <c:pt idx="905">
                  <c:v>0.80230890708101132</c:v>
                </c:pt>
                <c:pt idx="906">
                  <c:v>0.80256821829855562</c:v>
                </c:pt>
                <c:pt idx="907">
                  <c:v>0.80282769719228264</c:v>
                </c:pt>
                <c:pt idx="908">
                  <c:v>0.80308734392488035</c:v>
                </c:pt>
                <c:pt idx="909">
                  <c:v>0.80334715865924622</c:v>
                </c:pt>
                <c:pt idx="910">
                  <c:v>0.80360714155848989</c:v>
                </c:pt>
                <c:pt idx="911">
                  <c:v>0.8038672927859275</c:v>
                </c:pt>
                <c:pt idx="912">
                  <c:v>0.80412761250509635</c:v>
                </c:pt>
                <c:pt idx="913">
                  <c:v>0.80438810087973056</c:v>
                </c:pt>
                <c:pt idx="914">
                  <c:v>0.80464875807379677</c:v>
                </c:pt>
                <c:pt idx="915">
                  <c:v>0.8049095842514522</c:v>
                </c:pt>
                <c:pt idx="916">
                  <c:v>0.80517057957708504</c:v>
                </c:pt>
                <c:pt idx="917">
                  <c:v>0.80543174421528707</c:v>
                </c:pt>
                <c:pt idx="918">
                  <c:v>0.80569307833086745</c:v>
                </c:pt>
                <c:pt idx="919">
                  <c:v>0.80595458208884463</c:v>
                </c:pt>
                <c:pt idx="920">
                  <c:v>0.80621625565445776</c:v>
                </c:pt>
                <c:pt idx="921">
                  <c:v>0.80647809919315694</c:v>
                </c:pt>
                <c:pt idx="922">
                  <c:v>0.80674011287060765</c:v>
                </c:pt>
                <c:pt idx="923">
                  <c:v>0.80700229685269087</c:v>
                </c:pt>
                <c:pt idx="924">
                  <c:v>0.80726465130550384</c:v>
                </c:pt>
                <c:pt idx="925">
                  <c:v>0.80752717639535931</c:v>
                </c:pt>
                <c:pt idx="926">
                  <c:v>0.8077898722887894</c:v>
                </c:pt>
                <c:pt idx="927">
                  <c:v>0.80805273915253151</c:v>
                </c:pt>
                <c:pt idx="928">
                  <c:v>0.80831577715355862</c:v>
                </c:pt>
                <c:pt idx="929">
                  <c:v>0.80857898645904591</c:v>
                </c:pt>
                <c:pt idx="930">
                  <c:v>0.80884236723639424</c:v>
                </c:pt>
                <c:pt idx="931">
                  <c:v>0.80910591965321965</c:v>
                </c:pt>
                <c:pt idx="932">
                  <c:v>0.80936964387735555</c:v>
                </c:pt>
                <c:pt idx="933">
                  <c:v>0.80963354007686017</c:v>
                </c:pt>
                <c:pt idx="934">
                  <c:v>0.8098976084200048</c:v>
                </c:pt>
                <c:pt idx="935">
                  <c:v>0.81016184907527899</c:v>
                </c:pt>
                <c:pt idx="936">
                  <c:v>0.81042626221140024</c:v>
                </c:pt>
                <c:pt idx="937">
                  <c:v>0.81069084799730062</c:v>
                </c:pt>
                <c:pt idx="938">
                  <c:v>0.81095560660213428</c:v>
                </c:pt>
                <c:pt idx="939">
                  <c:v>0.81122053819527284</c:v>
                </c:pt>
                <c:pt idx="940">
                  <c:v>0.81148564294631698</c:v>
                </c:pt>
                <c:pt idx="941">
                  <c:v>0.81175092102508362</c:v>
                </c:pt>
                <c:pt idx="942">
                  <c:v>0.81201637260161219</c:v>
                </c:pt>
                <c:pt idx="943">
                  <c:v>0.81228199784616617</c:v>
                </c:pt>
                <c:pt idx="944">
                  <c:v>0.81254779692923107</c:v>
                </c:pt>
                <c:pt idx="945">
                  <c:v>0.81281377002151545</c:v>
                </c:pt>
                <c:pt idx="946">
                  <c:v>0.81307991729395335</c:v>
                </c:pt>
                <c:pt idx="947">
                  <c:v>0.81334623891769731</c:v>
                </c:pt>
                <c:pt idx="948">
                  <c:v>0.81361273506413179</c:v>
                </c:pt>
                <c:pt idx="949">
                  <c:v>0.81387940590486074</c:v>
                </c:pt>
                <c:pt idx="950">
                  <c:v>0.81414625161171483</c:v>
                </c:pt>
                <c:pt idx="951">
                  <c:v>0.81441327235674976</c:v>
                </c:pt>
                <c:pt idx="952">
                  <c:v>0.81468046831224739</c:v>
                </c:pt>
                <c:pt idx="953">
                  <c:v>0.81494783965071693</c:v>
                </c:pt>
                <c:pt idx="954">
                  <c:v>0.81521538654488956</c:v>
                </c:pt>
                <c:pt idx="955">
                  <c:v>0.81548310916772571</c:v>
                </c:pt>
                <c:pt idx="956">
                  <c:v>0.81575100769242281</c:v>
                </c:pt>
                <c:pt idx="957">
                  <c:v>0.81601908229238573</c:v>
                </c:pt>
                <c:pt idx="958">
                  <c:v>0.81628733314126556</c:v>
                </c:pt>
                <c:pt idx="959">
                  <c:v>0.81655576041293199</c:v>
                </c:pt>
                <c:pt idx="960">
                  <c:v>0.81682436428149063</c:v>
                </c:pt>
                <c:pt idx="961">
                  <c:v>0.81709314492126539</c:v>
                </c:pt>
                <c:pt idx="962">
                  <c:v>0.81736210250682351</c:v>
                </c:pt>
                <c:pt idx="963">
                  <c:v>0.81763123721295061</c:v>
                </c:pt>
                <c:pt idx="964">
                  <c:v>0.81790054921466737</c:v>
                </c:pt>
                <c:pt idx="965">
                  <c:v>0.81817003868722571</c:v>
                </c:pt>
                <c:pt idx="966">
                  <c:v>0.81843970580610759</c:v>
                </c:pt>
                <c:pt idx="967">
                  <c:v>0.81870955074702612</c:v>
                </c:pt>
                <c:pt idx="968">
                  <c:v>0.81897957368592789</c:v>
                </c:pt>
                <c:pt idx="969">
                  <c:v>0.81924977479898764</c:v>
                </c:pt>
                <c:pt idx="970">
                  <c:v>0.81952015426261726</c:v>
                </c:pt>
                <c:pt idx="971">
                  <c:v>0.81979071225346234</c:v>
                </c:pt>
                <c:pt idx="972">
                  <c:v>0.82006144894839184</c:v>
                </c:pt>
                <c:pt idx="973">
                  <c:v>0.82033236452452252</c:v>
                </c:pt>
                <c:pt idx="974">
                  <c:v>0.82060345915919886</c:v>
                </c:pt>
                <c:pt idx="975">
                  <c:v>0.82087473302999492</c:v>
                </c:pt>
                <c:pt idx="976">
                  <c:v>0.82114618631472569</c:v>
                </c:pt>
                <c:pt idx="977">
                  <c:v>0.8214178191914423</c:v>
                </c:pt>
                <c:pt idx="978">
                  <c:v>0.8216896318384298</c:v>
                </c:pt>
                <c:pt idx="979">
                  <c:v>0.82196162443420384</c:v>
                </c:pt>
                <c:pt idx="980">
                  <c:v>0.82223379715752642</c:v>
                </c:pt>
                <c:pt idx="981">
                  <c:v>0.82250615018738948</c:v>
                </c:pt>
                <c:pt idx="982">
                  <c:v>0.82277868370302565</c:v>
                </c:pt>
                <c:pt idx="983">
                  <c:v>0.82305139788390169</c:v>
                </c:pt>
                <c:pt idx="984">
                  <c:v>0.82332429290972564</c:v>
                </c:pt>
                <c:pt idx="985">
                  <c:v>0.82359736896044056</c:v>
                </c:pt>
                <c:pt idx="986">
                  <c:v>0.82387062621623464</c:v>
                </c:pt>
                <c:pt idx="987">
                  <c:v>0.82414406485752745</c:v>
                </c:pt>
                <c:pt idx="988">
                  <c:v>0.82441768506498347</c:v>
                </c:pt>
                <c:pt idx="989">
                  <c:v>0.82469148701950756</c:v>
                </c:pt>
                <c:pt idx="990">
                  <c:v>0.82496547090223549</c:v>
                </c:pt>
                <c:pt idx="991">
                  <c:v>0.82523963689456103</c:v>
                </c:pt>
                <c:pt idx="992">
                  <c:v>0.82551398517810159</c:v>
                </c:pt>
                <c:pt idx="993">
                  <c:v>0.82578851593472902</c:v>
                </c:pt>
                <c:pt idx="994">
                  <c:v>0.8260632293465503</c:v>
                </c:pt>
                <c:pt idx="995">
                  <c:v>0.82633812559591657</c:v>
                </c:pt>
                <c:pt idx="996">
                  <c:v>0.82661320486542267</c:v>
                </c:pt>
                <c:pt idx="997">
                  <c:v>0.82688846733790544</c:v>
                </c:pt>
                <c:pt idx="998">
                  <c:v>0.82716391319644567</c:v>
                </c:pt>
                <c:pt idx="999">
                  <c:v>0.8274395426243687</c:v>
                </c:pt>
                <c:pt idx="1000">
                  <c:v>0.82771535580524347</c:v>
                </c:pt>
                <c:pt idx="1001">
                  <c:v>0.82799135292288595</c:v>
                </c:pt>
                <c:pt idx="1002">
                  <c:v>0.82826753416135057</c:v>
                </c:pt>
                <c:pt idx="1003">
                  <c:v>0.82854389970494757</c:v>
                </c:pt>
                <c:pt idx="1004">
                  <c:v>0.82882044973822766</c:v>
                </c:pt>
                <c:pt idx="1005">
                  <c:v>0.82909718444598668</c:v>
                </c:pt>
                <c:pt idx="1006">
                  <c:v>0.8293741040132695</c:v>
                </c:pt>
                <c:pt idx="1007">
                  <c:v>0.82965120862537067</c:v>
                </c:pt>
                <c:pt idx="1008">
                  <c:v>0.82992849846782546</c:v>
                </c:pt>
                <c:pt idx="1009">
                  <c:v>0.83020597372642269</c:v>
                </c:pt>
                <c:pt idx="1010">
                  <c:v>0.83048363458720076</c:v>
                </c:pt>
                <c:pt idx="1011">
                  <c:v>0.83076148123644367</c:v>
                </c:pt>
                <c:pt idx="1012">
                  <c:v>0.83103951386068664</c:v>
                </c:pt>
                <c:pt idx="1013">
                  <c:v>0.8313177326467126</c:v>
                </c:pt>
                <c:pt idx="1014">
                  <c:v>0.83159613778155728</c:v>
                </c:pt>
                <c:pt idx="1015">
                  <c:v>0.83187472945250662</c:v>
                </c:pt>
                <c:pt idx="1016">
                  <c:v>0.83215350784709452</c:v>
                </c:pt>
                <c:pt idx="1017">
                  <c:v>0.83243247315311164</c:v>
                </c:pt>
                <c:pt idx="1018">
                  <c:v>0.83271162555859746</c:v>
                </c:pt>
                <c:pt idx="1019">
                  <c:v>0.83299096525183824</c:v>
                </c:pt>
                <c:pt idx="1020">
                  <c:v>0.83327049242138751</c:v>
                </c:pt>
                <c:pt idx="1021">
                  <c:v>0.83355020725603568</c:v>
                </c:pt>
                <c:pt idx="1022">
                  <c:v>0.83383010994483886</c:v>
                </c:pt>
                <c:pt idx="1023">
                  <c:v>0.83411020067710162</c:v>
                </c:pt>
                <c:pt idx="1024">
                  <c:v>0.83439047964238344</c:v>
                </c:pt>
                <c:pt idx="1025">
                  <c:v>0.83467094703049893</c:v>
                </c:pt>
                <c:pt idx="1026">
                  <c:v>0.83495160303151783</c:v>
                </c:pt>
                <c:pt idx="1027">
                  <c:v>0.83523244783576456</c:v>
                </c:pt>
                <c:pt idx="1028">
                  <c:v>0.83551348163382577</c:v>
                </c:pt>
                <c:pt idx="1029">
                  <c:v>0.83579470461653793</c:v>
                </c:pt>
                <c:pt idx="1030">
                  <c:v>0.83607611697499362</c:v>
                </c:pt>
                <c:pt idx="1031">
                  <c:v>0.836357718900549</c:v>
                </c:pt>
                <c:pt idx="1032">
                  <c:v>0.83663951058481711</c:v>
                </c:pt>
                <c:pt idx="1033">
                  <c:v>0.83692149221966106</c:v>
                </c:pt>
                <c:pt idx="1034">
                  <c:v>0.83720366399721158</c:v>
                </c:pt>
                <c:pt idx="1035">
                  <c:v>0.83748602610985834</c:v>
                </c:pt>
                <c:pt idx="1036">
                  <c:v>0.83776857875024557</c:v>
                </c:pt>
                <c:pt idx="1037">
                  <c:v>0.83805132211128264</c:v>
                </c:pt>
                <c:pt idx="1038">
                  <c:v>0.83833425638613568</c:v>
                </c:pt>
                <c:pt idx="1039">
                  <c:v>0.83861738176822909</c:v>
                </c:pt>
                <c:pt idx="1040">
                  <c:v>0.83890069845126014</c:v>
                </c:pt>
                <c:pt idx="1041">
                  <c:v>0.83918420662917792</c:v>
                </c:pt>
                <c:pt idx="1042">
                  <c:v>0.83946790649619063</c:v>
                </c:pt>
                <c:pt idx="1043">
                  <c:v>0.83975179824678203</c:v>
                </c:pt>
                <c:pt idx="1044">
                  <c:v>0.84003588207568802</c:v>
                </c:pt>
                <c:pt idx="1045">
                  <c:v>0.84032015817791217</c:v>
                </c:pt>
                <c:pt idx="1046">
                  <c:v>0.84060462674872516</c:v>
                </c:pt>
                <c:pt idx="1047">
                  <c:v>0.84088928798365392</c:v>
                </c:pt>
                <c:pt idx="1048">
                  <c:v>0.84117414207850083</c:v>
                </c:pt>
                <c:pt idx="1049">
                  <c:v>0.84145918922932239</c:v>
                </c:pt>
                <c:pt idx="1050">
                  <c:v>0.841744429632452</c:v>
                </c:pt>
                <c:pt idx="1051">
                  <c:v>0.84202986348448239</c:v>
                </c:pt>
                <c:pt idx="1052">
                  <c:v>0.84231549098226832</c:v>
                </c:pt>
                <c:pt idx="1053">
                  <c:v>0.84260131232294977</c:v>
                </c:pt>
                <c:pt idx="1054">
                  <c:v>0.8428873277039135</c:v>
                </c:pt>
                <c:pt idx="1055">
                  <c:v>0.84317353732282863</c:v>
                </c:pt>
                <c:pt idx="1056">
                  <c:v>0.84345994137762559</c:v>
                </c:pt>
                <c:pt idx="1057">
                  <c:v>0.84374654006650762</c:v>
                </c:pt>
                <c:pt idx="1058">
                  <c:v>0.84403333358794352</c:v>
                </c:pt>
                <c:pt idx="1059">
                  <c:v>0.84432032214067665</c:v>
                </c:pt>
                <c:pt idx="1060">
                  <c:v>0.84460750592371769</c:v>
                </c:pt>
                <c:pt idx="1061">
                  <c:v>0.84489488513634914</c:v>
                </c:pt>
                <c:pt idx="1062">
                  <c:v>0.84518245997812469</c:v>
                </c:pt>
                <c:pt idx="1063">
                  <c:v>0.84547023064887183</c:v>
                </c:pt>
                <c:pt idx="1064">
                  <c:v>0.8457581973486834</c:v>
                </c:pt>
                <c:pt idx="1065">
                  <c:v>0.84604636027793156</c:v>
                </c:pt>
                <c:pt idx="1066">
                  <c:v>0.84633471963726259</c:v>
                </c:pt>
                <c:pt idx="1067">
                  <c:v>0.84662327562759498</c:v>
                </c:pt>
                <c:pt idx="1068">
                  <c:v>0.8469120284501126</c:v>
                </c:pt>
                <c:pt idx="1069">
                  <c:v>0.84720097830628804</c:v>
                </c:pt>
                <c:pt idx="1070">
                  <c:v>0.84749012539786006</c:v>
                </c:pt>
                <c:pt idx="1071">
                  <c:v>0.84777946992684561</c:v>
                </c:pt>
                <c:pt idx="1072">
                  <c:v>0.8480690120955382</c:v>
                </c:pt>
                <c:pt idx="1073">
                  <c:v>0.84835875210650302</c:v>
                </c:pt>
                <c:pt idx="1074">
                  <c:v>0.84864869016258992</c:v>
                </c:pt>
                <c:pt idx="1075">
                  <c:v>0.84893882646691665</c:v>
                </c:pt>
                <c:pt idx="1076">
                  <c:v>0.84922916122288983</c:v>
                </c:pt>
                <c:pt idx="1077">
                  <c:v>0.84951969463418953</c:v>
                </c:pt>
                <c:pt idx="1078">
                  <c:v>0.8498104269047676</c:v>
                </c:pt>
                <c:pt idx="1079">
                  <c:v>0.85010135823886812</c:v>
                </c:pt>
                <c:pt idx="1080">
                  <c:v>0.85039248884100349</c:v>
                </c:pt>
                <c:pt idx="1081">
                  <c:v>0.85068381891597566</c:v>
                </c:pt>
                <c:pt idx="1082">
                  <c:v>0.85097534866886015</c:v>
                </c:pt>
                <c:pt idx="1083">
                  <c:v>0.85126707830501569</c:v>
                </c:pt>
                <c:pt idx="1084">
                  <c:v>0.85155900803008699</c:v>
                </c:pt>
                <c:pt idx="1085">
                  <c:v>0.85185113804999446</c:v>
                </c:pt>
                <c:pt idx="1086">
                  <c:v>0.8521434685709437</c:v>
                </c:pt>
                <c:pt idx="1087">
                  <c:v>0.85243599979942652</c:v>
                </c:pt>
                <c:pt idx="1088">
                  <c:v>0.85272873194221488</c:v>
                </c:pt>
                <c:pt idx="1089">
                  <c:v>0.85302166520636569</c:v>
                </c:pt>
                <c:pt idx="1090">
                  <c:v>0.85331479979921865</c:v>
                </c:pt>
                <c:pt idx="1091">
                  <c:v>0.85360813592840612</c:v>
                </c:pt>
                <c:pt idx="1092">
                  <c:v>0.85390167380183413</c:v>
                </c:pt>
                <c:pt idx="1093">
                  <c:v>0.85419541362770457</c:v>
                </c:pt>
                <c:pt idx="1094">
                  <c:v>0.8544893556144989</c:v>
                </c:pt>
                <c:pt idx="1095">
                  <c:v>0.85478349997099168</c:v>
                </c:pt>
                <c:pt idx="1096">
                  <c:v>0.85507784690624322</c:v>
                </c:pt>
                <c:pt idx="1097">
                  <c:v>0.85537239662960063</c:v>
                </c:pt>
                <c:pt idx="1098">
                  <c:v>0.85566714935069954</c:v>
                </c:pt>
                <c:pt idx="1099">
                  <c:v>0.85596210527946559</c:v>
                </c:pt>
                <c:pt idx="1100">
                  <c:v>0.85625726462611373</c:v>
                </c:pt>
                <c:pt idx="1101">
                  <c:v>0.85655262760114881</c:v>
                </c:pt>
                <c:pt idx="1102">
                  <c:v>0.85684819441536664</c:v>
                </c:pt>
                <c:pt idx="1103">
                  <c:v>0.85714396527985171</c:v>
                </c:pt>
                <c:pt idx="1104">
                  <c:v>0.85743994040598404</c:v>
                </c:pt>
                <c:pt idx="1105">
                  <c:v>0.85773612000543353</c:v>
                </c:pt>
                <c:pt idx="1106">
                  <c:v>0.85803250429016253</c:v>
                </c:pt>
                <c:pt idx="1107">
                  <c:v>0.85832909347242803</c:v>
                </c:pt>
                <c:pt idx="1108">
                  <c:v>0.85862588776477744</c:v>
                </c:pt>
                <c:pt idx="1109">
                  <c:v>0.85892288738005185</c:v>
                </c:pt>
                <c:pt idx="1110">
                  <c:v>0.85922009253139631</c:v>
                </c:pt>
                <c:pt idx="1111">
                  <c:v>0.85951750343223488</c:v>
                </c:pt>
                <c:pt idx="1112">
                  <c:v>0.85981512029630569</c:v>
                </c:pt>
                <c:pt idx="1113">
                  <c:v>0.86011294333762656</c:v>
                </c:pt>
                <c:pt idx="1114">
                  <c:v>0.8604109727705237</c:v>
                </c:pt>
                <c:pt idx="1115">
                  <c:v>0.86070920880961288</c:v>
                </c:pt>
                <c:pt idx="1116">
                  <c:v>0.8610076516698113</c:v>
                </c:pt>
                <c:pt idx="1117">
                  <c:v>0.86130630156633026</c:v>
                </c:pt>
                <c:pt idx="1118">
                  <c:v>0.8616051587146889</c:v>
                </c:pt>
                <c:pt idx="1119">
                  <c:v>0.86190422333069583</c:v>
                </c:pt>
                <c:pt idx="1120">
                  <c:v>0.86220349563046172</c:v>
                </c:pt>
                <c:pt idx="1121">
                  <c:v>0.86250297583040259</c:v>
                </c:pt>
                <c:pt idx="1122">
                  <c:v>0.8628026641472305</c:v>
                </c:pt>
                <c:pt idx="1123">
                  <c:v>0.86310256079795755</c:v>
                </c:pt>
                <c:pt idx="1124">
                  <c:v>0.86340266599990556</c:v>
                </c:pt>
                <c:pt idx="1125">
                  <c:v>0.86370297997068879</c:v>
                </c:pt>
                <c:pt idx="1126">
                  <c:v>0.86400350292822892</c:v>
                </c:pt>
                <c:pt idx="1127">
                  <c:v>0.86430423509075183</c:v>
                </c:pt>
                <c:pt idx="1128">
                  <c:v>0.86460517667678882</c:v>
                </c:pt>
                <c:pt idx="1129">
                  <c:v>0.86490632790516553</c:v>
                </c:pt>
                <c:pt idx="1130">
                  <c:v>0.86520768899502787</c:v>
                </c:pt>
                <c:pt idx="1131">
                  <c:v>0.86550926016581764</c:v>
                </c:pt>
                <c:pt idx="1132">
                  <c:v>0.86581104163728373</c:v>
                </c:pt>
                <c:pt idx="1133">
                  <c:v>0.86611303362948588</c:v>
                </c:pt>
                <c:pt idx="1134">
                  <c:v>0.8664152363627825</c:v>
                </c:pt>
                <c:pt idx="1135">
                  <c:v>0.86671765005784662</c:v>
                </c:pt>
                <c:pt idx="1136">
                  <c:v>0.86702027493565992</c:v>
                </c:pt>
                <c:pt idx="1137">
                  <c:v>0.8673231112175096</c:v>
                </c:pt>
                <c:pt idx="1138">
                  <c:v>0.86762615912499363</c:v>
                </c:pt>
                <c:pt idx="1139">
                  <c:v>0.86792941888001907</c:v>
                </c:pt>
                <c:pt idx="1140">
                  <c:v>0.8682328907048007</c:v>
                </c:pt>
                <c:pt idx="1141">
                  <c:v>0.86853657482187141</c:v>
                </c:pt>
                <c:pt idx="1142">
                  <c:v>0.86884047145407151</c:v>
                </c:pt>
                <c:pt idx="1143">
                  <c:v>0.86914458082454671</c:v>
                </c:pt>
                <c:pt idx="1144">
                  <c:v>0.8694489031567687</c:v>
                </c:pt>
                <c:pt idx="1145">
                  <c:v>0.86975343867451405</c:v>
                </c:pt>
                <c:pt idx="1146">
                  <c:v>0.87005818760186771</c:v>
                </c:pt>
                <c:pt idx="1147">
                  <c:v>0.87036315016324228</c:v>
                </c:pt>
                <c:pt idx="1148">
                  <c:v>0.87066832658335702</c:v>
                </c:pt>
                <c:pt idx="1149">
                  <c:v>0.87097371708724314</c:v>
                </c:pt>
                <c:pt idx="1150">
                  <c:v>0.87127932190025559</c:v>
                </c:pt>
                <c:pt idx="1151">
                  <c:v>0.87158514124806241</c:v>
                </c:pt>
                <c:pt idx="1152">
                  <c:v>0.87189117535664684</c:v>
                </c:pt>
                <c:pt idx="1153">
                  <c:v>0.87219742445231163</c:v>
                </c:pt>
                <c:pt idx="1154">
                  <c:v>0.87250388876167551</c:v>
                </c:pt>
                <c:pt idx="1155">
                  <c:v>0.87281056851168015</c:v>
                </c:pt>
                <c:pt idx="1156">
                  <c:v>0.87311746392958289</c:v>
                </c:pt>
                <c:pt idx="1157">
                  <c:v>0.87342457524295758</c:v>
                </c:pt>
                <c:pt idx="1158">
                  <c:v>0.87373190267971046</c:v>
                </c:pt>
                <c:pt idx="1159">
                  <c:v>0.87403944646805221</c:v>
                </c:pt>
                <c:pt idx="1160">
                  <c:v>0.87434720683652589</c:v>
                </c:pt>
                <c:pt idx="1161">
                  <c:v>0.87465518401399578</c:v>
                </c:pt>
                <c:pt idx="1162">
                  <c:v>0.8749633782296441</c:v>
                </c:pt>
                <c:pt idx="1163">
                  <c:v>0.87527178971298158</c:v>
                </c:pt>
                <c:pt idx="1164">
                  <c:v>0.87558041869384184</c:v>
                </c:pt>
                <c:pt idx="1165">
                  <c:v>0.87588926540237488</c:v>
                </c:pt>
                <c:pt idx="1166">
                  <c:v>0.87619833006906611</c:v>
                </c:pt>
                <c:pt idx="1167">
                  <c:v>0.87650761292472068</c:v>
                </c:pt>
                <c:pt idx="1168">
                  <c:v>0.8768171142004697</c:v>
                </c:pt>
                <c:pt idx="1169">
                  <c:v>0.87712683412777603</c:v>
                </c:pt>
                <c:pt idx="1170">
                  <c:v>0.87743677293842071</c:v>
                </c:pt>
                <c:pt idx="1171">
                  <c:v>0.8777469308645226</c:v>
                </c:pt>
                <c:pt idx="1172">
                  <c:v>0.87805730813851957</c:v>
                </c:pt>
                <c:pt idx="1173">
                  <c:v>0.87836790499318362</c:v>
                </c:pt>
                <c:pt idx="1174">
                  <c:v>0.87867872166161765</c:v>
                </c:pt>
                <c:pt idx="1175">
                  <c:v>0.87898975837724969</c:v>
                </c:pt>
                <c:pt idx="1176">
                  <c:v>0.87930101537384409</c:v>
                </c:pt>
                <c:pt idx="1177">
                  <c:v>0.87961249288548848</c:v>
                </c:pt>
                <c:pt idx="1178">
                  <c:v>0.8799241911466088</c:v>
                </c:pt>
                <c:pt idx="1179">
                  <c:v>0.88023611039196248</c:v>
                </c:pt>
                <c:pt idx="1180">
                  <c:v>0.88054825085664157</c:v>
                </c:pt>
                <c:pt idx="1181">
                  <c:v>0.8808606127760662</c:v>
                </c:pt>
                <c:pt idx="1182">
                  <c:v>0.8811731963859939</c:v>
                </c:pt>
                <c:pt idx="1183">
                  <c:v>0.88148600192251547</c:v>
                </c:pt>
                <c:pt idx="1184">
                  <c:v>0.88179902962206369</c:v>
                </c:pt>
                <c:pt idx="1185">
                  <c:v>0.88211227972139483</c:v>
                </c:pt>
                <c:pt idx="1186">
                  <c:v>0.88242575245761579</c:v>
                </c:pt>
                <c:pt idx="1187">
                  <c:v>0.88273944806815885</c:v>
                </c:pt>
                <c:pt idx="1188">
                  <c:v>0.88305336679079949</c:v>
                </c:pt>
                <c:pt idx="1189">
                  <c:v>0.88336750886365156</c:v>
                </c:pt>
                <c:pt idx="1190">
                  <c:v>0.88368187452517333</c:v>
                </c:pt>
                <c:pt idx="1191">
                  <c:v>0.88399646401414411</c:v>
                </c:pt>
                <c:pt idx="1192">
                  <c:v>0.88431127756970485</c:v>
                </c:pt>
                <c:pt idx="1193">
                  <c:v>0.88462631543132553</c:v>
                </c:pt>
                <c:pt idx="1194">
                  <c:v>0.88494157783882166</c:v>
                </c:pt>
                <c:pt idx="1195">
                  <c:v>0.88525706503234447</c:v>
                </c:pt>
                <c:pt idx="1196">
                  <c:v>0.88557277725239958</c:v>
                </c:pt>
                <c:pt idx="1197">
                  <c:v>0.88588871473982544</c:v>
                </c:pt>
                <c:pt idx="1198">
                  <c:v>0.88620487773580692</c:v>
                </c:pt>
                <c:pt idx="1199">
                  <c:v>0.88652126648187579</c:v>
                </c:pt>
                <c:pt idx="1200">
                  <c:v>0.88683788121990359</c:v>
                </c:pt>
                <c:pt idx="1201">
                  <c:v>0.88715472219211522</c:v>
                </c:pt>
                <c:pt idx="1202">
                  <c:v>0.88747178964107609</c:v>
                </c:pt>
                <c:pt idx="1203">
                  <c:v>0.88778908380970001</c:v>
                </c:pt>
                <c:pt idx="1204">
                  <c:v>0.88810660494124682</c:v>
                </c:pt>
                <c:pt idx="1205">
                  <c:v>0.88842435327933111</c:v>
                </c:pt>
                <c:pt idx="1206">
                  <c:v>0.88874232906790518</c:v>
                </c:pt>
                <c:pt idx="1207">
                  <c:v>0.88906053255128203</c:v>
                </c:pt>
                <c:pt idx="1208">
                  <c:v>0.88937896397411553</c:v>
                </c:pt>
                <c:pt idx="1209">
                  <c:v>0.8896976235814168</c:v>
                </c:pt>
                <c:pt idx="1210">
                  <c:v>0.89001651161854145</c:v>
                </c:pt>
                <c:pt idx="1211">
                  <c:v>0.8903356283312045</c:v>
                </c:pt>
                <c:pt idx="1212">
                  <c:v>0.89065497396547078</c:v>
                </c:pt>
                <c:pt idx="1213">
                  <c:v>0.89097454876775251</c:v>
                </c:pt>
                <c:pt idx="1214">
                  <c:v>0.89129435298482795</c:v>
                </c:pt>
                <c:pt idx="1215">
                  <c:v>0.89161438686381722</c:v>
                </c:pt>
                <c:pt idx="1216">
                  <c:v>0.89193465065220201</c:v>
                </c:pt>
                <c:pt idx="1217">
                  <c:v>0.89225514459781852</c:v>
                </c:pt>
                <c:pt idx="1218">
                  <c:v>0.89257586894886054</c:v>
                </c:pt>
                <c:pt idx="1219">
                  <c:v>0.89289682395387815</c:v>
                </c:pt>
                <c:pt idx="1220">
                  <c:v>0.89321800986177358</c:v>
                </c:pt>
                <c:pt idx="1221">
                  <c:v>0.89353942692181743</c:v>
                </c:pt>
                <c:pt idx="1222">
                  <c:v>0.89386107538363235</c:v>
                </c:pt>
                <c:pt idx="1223">
                  <c:v>0.89418295549720095</c:v>
                </c:pt>
                <c:pt idx="1224">
                  <c:v>0.89450506751287173</c:v>
                </c:pt>
                <c:pt idx="1225">
                  <c:v>0.89482741168134483</c:v>
                </c:pt>
                <c:pt idx="1226">
                  <c:v>0.89514998825368863</c:v>
                </c:pt>
                <c:pt idx="1227">
                  <c:v>0.89547279748133057</c:v>
                </c:pt>
                <c:pt idx="1228">
                  <c:v>0.89579583961606579</c:v>
                </c:pt>
                <c:pt idx="1229">
                  <c:v>0.89611911491004359</c:v>
                </c:pt>
                <c:pt idx="1230">
                  <c:v>0.89644262361578775</c:v>
                </c:pt>
                <c:pt idx="1231">
                  <c:v>0.8967663659861782</c:v>
                </c:pt>
                <c:pt idx="1232">
                  <c:v>0.8970903422744696</c:v>
                </c:pt>
                <c:pt idx="1233">
                  <c:v>0.89741455273427151</c:v>
                </c:pt>
                <c:pt idx="1234">
                  <c:v>0.89773899761957177</c:v>
                </c:pt>
                <c:pt idx="1235">
                  <c:v>0.89806367718471292</c:v>
                </c:pt>
                <c:pt idx="1236">
                  <c:v>0.89838859168441754</c:v>
                </c:pt>
                <c:pt idx="1237">
                  <c:v>0.89871374137377191</c:v>
                </c:pt>
                <c:pt idx="1238">
                  <c:v>0.89903912650822992</c:v>
                </c:pt>
                <c:pt idx="1239">
                  <c:v>0.89936474734361749</c:v>
                </c:pt>
                <c:pt idx="1240">
                  <c:v>0.89969060413613544</c:v>
                </c:pt>
                <c:pt idx="1241">
                  <c:v>0.90001669714234456</c:v>
                </c:pt>
                <c:pt idx="1242">
                  <c:v>0.90034302661919341</c:v>
                </c:pt>
                <c:pt idx="1243">
                  <c:v>0.90066959282398662</c:v>
                </c:pt>
                <c:pt idx="1244">
                  <c:v>0.90099639601441572</c:v>
                </c:pt>
                <c:pt idx="1245">
                  <c:v>0.9013234364485424</c:v>
                </c:pt>
                <c:pt idx="1246">
                  <c:v>0.90165071438479805</c:v>
                </c:pt>
                <c:pt idx="1247">
                  <c:v>0.90197823008199463</c:v>
                </c:pt>
                <c:pt idx="1248">
                  <c:v>0.90230598379932048</c:v>
                </c:pt>
                <c:pt idx="1249">
                  <c:v>0.90263397579633831</c:v>
                </c:pt>
                <c:pt idx="1250">
                  <c:v>0.90296220633299251</c:v>
                </c:pt>
                <c:pt idx="1251">
                  <c:v>0.90329067566960064</c:v>
                </c:pt>
                <c:pt idx="1252">
                  <c:v>0.90361938406685949</c:v>
                </c:pt>
                <c:pt idx="1253">
                  <c:v>0.90394833178584999</c:v>
                </c:pt>
                <c:pt idx="1254">
                  <c:v>0.90427751908802989</c:v>
                </c:pt>
                <c:pt idx="1255">
                  <c:v>0.90460694623523852</c:v>
                </c:pt>
                <c:pt idx="1256">
                  <c:v>0.90493661348969878</c:v>
                </c:pt>
                <c:pt idx="1257">
                  <c:v>0.90526652111400885</c:v>
                </c:pt>
                <c:pt idx="1258">
                  <c:v>0.90559666937116257</c:v>
                </c:pt>
                <c:pt idx="1259">
                  <c:v>0.90592705852452893</c:v>
                </c:pt>
                <c:pt idx="1260">
                  <c:v>0.90625768883785629</c:v>
                </c:pt>
                <c:pt idx="1261">
                  <c:v>0.90658856057529358</c:v>
                </c:pt>
                <c:pt idx="1262">
                  <c:v>0.9069196740013622</c:v>
                </c:pt>
                <c:pt idx="1263">
                  <c:v>0.90725102938097568</c:v>
                </c:pt>
                <c:pt idx="1264">
                  <c:v>0.90758262697943348</c:v>
                </c:pt>
                <c:pt idx="1265">
                  <c:v>0.90791446706242418</c:v>
                </c:pt>
                <c:pt idx="1266">
                  <c:v>0.9082465498960226</c:v>
                </c:pt>
                <c:pt idx="1267">
                  <c:v>0.90857887574669949</c:v>
                </c:pt>
                <c:pt idx="1268">
                  <c:v>0.90891144488130649</c:v>
                </c:pt>
                <c:pt idx="1269">
                  <c:v>0.90924425756709393</c:v>
                </c:pt>
                <c:pt idx="1270">
                  <c:v>0.90957731407169606</c:v>
                </c:pt>
                <c:pt idx="1271">
                  <c:v>0.90991061466314904</c:v>
                </c:pt>
                <c:pt idx="1272">
                  <c:v>0.91024415960987315</c:v>
                </c:pt>
                <c:pt idx="1273">
                  <c:v>0.91057794918068558</c:v>
                </c:pt>
                <c:pt idx="1274">
                  <c:v>0.91091198364480264</c:v>
                </c:pt>
                <c:pt idx="1275">
                  <c:v>0.91124626327182767</c:v>
                </c:pt>
                <c:pt idx="1276">
                  <c:v>0.91158078833176426</c:v>
                </c:pt>
                <c:pt idx="1277">
                  <c:v>0.91191555909501654</c:v>
                </c:pt>
                <c:pt idx="1278">
                  <c:v>0.91225057583237656</c:v>
                </c:pt>
                <c:pt idx="1279">
                  <c:v>0.91258583881504229</c:v>
                </c:pt>
                <c:pt idx="1280">
                  <c:v>0.9129213483146067</c:v>
                </c:pt>
                <c:pt idx="1281">
                  <c:v>0.91325710460306353</c:v>
                </c:pt>
                <c:pt idx="1282">
                  <c:v>0.91359310795280657</c:v>
                </c:pt>
                <c:pt idx="1283">
                  <c:v>0.9139293586366326</c:v>
                </c:pt>
                <c:pt idx="1284">
                  <c:v>0.91426585692773554</c:v>
                </c:pt>
                <c:pt idx="1285">
                  <c:v>0.91460260309971664</c:v>
                </c:pt>
                <c:pt idx="1286">
                  <c:v>0.9149395974265786</c:v>
                </c:pt>
                <c:pt idx="1287">
                  <c:v>0.91527684018272359</c:v>
                </c:pt>
                <c:pt idx="1288">
                  <c:v>0.91561433164296757</c:v>
                </c:pt>
                <c:pt idx="1289">
                  <c:v>0.91595207208252682</c:v>
                </c:pt>
                <c:pt idx="1290">
                  <c:v>0.9162900617770211</c:v>
                </c:pt>
                <c:pt idx="1291">
                  <c:v>0.9166283010024846</c:v>
                </c:pt>
                <c:pt idx="1292">
                  <c:v>0.91696679003534953</c:v>
                </c:pt>
                <c:pt idx="1293">
                  <c:v>0.91730552915246666</c:v>
                </c:pt>
                <c:pt idx="1294">
                  <c:v>0.91764451863109231</c:v>
                </c:pt>
                <c:pt idx="1295">
                  <c:v>0.9179837587488836</c:v>
                </c:pt>
                <c:pt idx="1296">
                  <c:v>0.91832324978392277</c:v>
                </c:pt>
                <c:pt idx="1297">
                  <c:v>0.9186629920146987</c:v>
                </c:pt>
                <c:pt idx="1298">
                  <c:v>0.91900298572010619</c:v>
                </c:pt>
                <c:pt idx="1299">
                  <c:v>0.9193432311794637</c:v>
                </c:pt>
                <c:pt idx="1300">
                  <c:v>0.91968372867249271</c:v>
                </c:pt>
                <c:pt idx="1301">
                  <c:v>0.92002447847933788</c:v>
                </c:pt>
                <c:pt idx="1302">
                  <c:v>0.92036548088055226</c:v>
                </c:pt>
                <c:pt idx="1303">
                  <c:v>0.92070673615711163</c:v>
                </c:pt>
                <c:pt idx="1304">
                  <c:v>0.92104824459040568</c:v>
                </c:pt>
                <c:pt idx="1305">
                  <c:v>0.92139000646223768</c:v>
                </c:pt>
                <c:pt idx="1306">
                  <c:v>0.92173202205483684</c:v>
                </c:pt>
                <c:pt idx="1307">
                  <c:v>0.92207429165084664</c:v>
                </c:pt>
                <c:pt idx="1308">
                  <c:v>0.9224168155333321</c:v>
                </c:pt>
                <c:pt idx="1309">
                  <c:v>0.92275959398577989</c:v>
                </c:pt>
                <c:pt idx="1310">
                  <c:v>0.92310262729209303</c:v>
                </c:pt>
                <c:pt idx="1311">
                  <c:v>0.92344591573660451</c:v>
                </c:pt>
                <c:pt idx="1312">
                  <c:v>0.92378945960406733</c:v>
                </c:pt>
                <c:pt idx="1313">
                  <c:v>0.9241332591796535</c:v>
                </c:pt>
                <c:pt idx="1314">
                  <c:v>0.92447731474896755</c:v>
                </c:pt>
                <c:pt idx="1315">
                  <c:v>0.9248216265980399</c:v>
                </c:pt>
                <c:pt idx="1316">
                  <c:v>0.9251661950133111</c:v>
                </c:pt>
                <c:pt idx="1317">
                  <c:v>0.92551102028167354</c:v>
                </c:pt>
                <c:pt idx="1318">
                  <c:v>0.92585610269042873</c:v>
                </c:pt>
                <c:pt idx="1319">
                  <c:v>0.92620144252731462</c:v>
                </c:pt>
                <c:pt idx="1320">
                  <c:v>0.9265470400804966</c:v>
                </c:pt>
                <c:pt idx="1321">
                  <c:v>0.92689289563857291</c:v>
                </c:pt>
                <c:pt idx="1322">
                  <c:v>0.92723900949056381</c:v>
                </c:pt>
                <c:pt idx="1323">
                  <c:v>0.92758538192593309</c:v>
                </c:pt>
                <c:pt idx="1324">
                  <c:v>0.92793201323457974</c:v>
                </c:pt>
                <c:pt idx="1325">
                  <c:v>0.92827890370681487</c:v>
                </c:pt>
                <c:pt idx="1326">
                  <c:v>0.92862605363340922</c:v>
                </c:pt>
                <c:pt idx="1327">
                  <c:v>0.92897346330554864</c:v>
                </c:pt>
                <c:pt idx="1328">
                  <c:v>0.92932113301486963</c:v>
                </c:pt>
                <c:pt idx="1329">
                  <c:v>0.92966906305343788</c:v>
                </c:pt>
                <c:pt idx="1330">
                  <c:v>0.93001725371375654</c:v>
                </c:pt>
                <c:pt idx="1331">
                  <c:v>0.93036570528877105</c:v>
                </c:pt>
                <c:pt idx="1332">
                  <c:v>0.93071441807186284</c:v>
                </c:pt>
                <c:pt idx="1333">
                  <c:v>0.9310633923568542</c:v>
                </c:pt>
                <c:pt idx="1334">
                  <c:v>0.93141262843800832</c:v>
                </c:pt>
                <c:pt idx="1335">
                  <c:v>0.93176212661002999</c:v>
                </c:pt>
                <c:pt idx="1336">
                  <c:v>0.93211188716806692</c:v>
                </c:pt>
                <c:pt idx="1337">
                  <c:v>0.93246191040770943</c:v>
                </c:pt>
                <c:pt idx="1338">
                  <c:v>0.9328121966249926</c:v>
                </c:pt>
                <c:pt idx="1339">
                  <c:v>0.93316274611639616</c:v>
                </c:pt>
                <c:pt idx="1340">
                  <c:v>0.93351355917884549</c:v>
                </c:pt>
                <c:pt idx="1341">
                  <c:v>0.93386463610971571</c:v>
                </c:pt>
                <c:pt idx="1342">
                  <c:v>0.93421597720682081</c:v>
                </c:pt>
                <c:pt idx="1343">
                  <c:v>0.93456758276843332</c:v>
                </c:pt>
                <c:pt idx="1344">
                  <c:v>0.93491945309327362</c:v>
                </c:pt>
                <c:pt idx="1345">
                  <c:v>0.93527158848050163</c:v>
                </c:pt>
                <c:pt idx="1346">
                  <c:v>0.93562398922973999</c:v>
                </c:pt>
                <c:pt idx="1347">
                  <c:v>0.93597665564105914</c:v>
                </c:pt>
                <c:pt idx="1348">
                  <c:v>0.93632958801498112</c:v>
                </c:pt>
                <c:pt idx="1349">
                  <c:v>0.93668278665248261</c:v>
                </c:pt>
                <c:pt idx="1350">
                  <c:v>0.93703625185499251</c:v>
                </c:pt>
                <c:pt idx="1351">
                  <c:v>0.93738998392439787</c:v>
                </c:pt>
                <c:pt idx="1352">
                  <c:v>0.93774398316304064</c:v>
                </c:pt>
                <c:pt idx="1353">
                  <c:v>0.9380982498737177</c:v>
                </c:pt>
                <c:pt idx="1354">
                  <c:v>0.93845278435968638</c:v>
                </c:pt>
                <c:pt idx="1355">
                  <c:v>0.93880758692466149</c:v>
                </c:pt>
                <c:pt idx="1356">
                  <c:v>0.9391626578728175</c:v>
                </c:pt>
                <c:pt idx="1357">
                  <c:v>0.93951799750878962</c:v>
                </c:pt>
                <c:pt idx="1358">
                  <c:v>0.93987360613767346</c:v>
                </c:pt>
                <c:pt idx="1359">
                  <c:v>0.9402294840650246</c:v>
                </c:pt>
                <c:pt idx="1360">
                  <c:v>0.9405856315968677</c:v>
                </c:pt>
                <c:pt idx="1361">
                  <c:v>0.9409420490396857</c:v>
                </c:pt>
                <c:pt idx="1362">
                  <c:v>0.94129873670042863</c:v>
                </c:pt>
                <c:pt idx="1363">
                  <c:v>0.94165569488651235</c:v>
                </c:pt>
                <c:pt idx="1364">
                  <c:v>0.94201292390581559</c:v>
                </c:pt>
                <c:pt idx="1365">
                  <c:v>0.94237042406669069</c:v>
                </c:pt>
                <c:pt idx="1366">
                  <c:v>0.94272819567795352</c:v>
                </c:pt>
                <c:pt idx="1367">
                  <c:v>0.94308623904889211</c:v>
                </c:pt>
                <c:pt idx="1368">
                  <c:v>0.94344455448925924</c:v>
                </c:pt>
                <c:pt idx="1369">
                  <c:v>0.94380314230928564</c:v>
                </c:pt>
                <c:pt idx="1370">
                  <c:v>0.94416200281966856</c:v>
                </c:pt>
                <c:pt idx="1371">
                  <c:v>0.94452113633158419</c:v>
                </c:pt>
                <c:pt idx="1372">
                  <c:v>0.94488054315667069</c:v>
                </c:pt>
                <c:pt idx="1373">
                  <c:v>0.94524022360705373</c:v>
                </c:pt>
                <c:pt idx="1374">
                  <c:v>0.9456001779953277</c:v>
                </c:pt>
                <c:pt idx="1375">
                  <c:v>0.94596040663456504</c:v>
                </c:pt>
                <c:pt idx="1376">
                  <c:v>0.94632090983831152</c:v>
                </c:pt>
                <c:pt idx="1377">
                  <c:v>0.94668168792059992</c:v>
                </c:pt>
                <c:pt idx="1378">
                  <c:v>0.94704274119593057</c:v>
                </c:pt>
                <c:pt idx="1379">
                  <c:v>0.94740406997929427</c:v>
                </c:pt>
                <c:pt idx="1380">
                  <c:v>0.94776567458615779</c:v>
                </c:pt>
                <c:pt idx="1381">
                  <c:v>0.94812755533246651</c:v>
                </c:pt>
                <c:pt idx="1382">
                  <c:v>0.94848971253465664</c:v>
                </c:pt>
                <c:pt idx="1383">
                  <c:v>0.94885214650964089</c:v>
                </c:pt>
                <c:pt idx="1384">
                  <c:v>0.94921485757482182</c:v>
                </c:pt>
                <c:pt idx="1385">
                  <c:v>0.94957784604808182</c:v>
                </c:pt>
                <c:pt idx="1386">
                  <c:v>0.94994111224779465</c:v>
                </c:pt>
                <c:pt idx="1387">
                  <c:v>0.95030465649281803</c:v>
                </c:pt>
                <c:pt idx="1388">
                  <c:v>0.95066847910250063</c:v>
                </c:pt>
                <c:pt idx="1389">
                  <c:v>0.95103258039667948</c:v>
                </c:pt>
                <c:pt idx="1390">
                  <c:v>0.95139696069568214</c:v>
                </c:pt>
                <c:pt idx="1391">
                  <c:v>0.95176162032032574</c:v>
                </c:pt>
                <c:pt idx="1392">
                  <c:v>0.9521265595919205</c:v>
                </c:pt>
                <c:pt idx="1393">
                  <c:v>0.95249177883227076</c:v>
                </c:pt>
                <c:pt idx="1394">
                  <c:v>0.95285727836367395</c:v>
                </c:pt>
                <c:pt idx="1395">
                  <c:v>0.95322305850891764</c:v>
                </c:pt>
                <c:pt idx="1396">
                  <c:v>0.95358911959129433</c:v>
                </c:pt>
                <c:pt idx="1397">
                  <c:v>0.95395546193458824</c:v>
                </c:pt>
                <c:pt idx="1398">
                  <c:v>0.95432208586307843</c:v>
                </c:pt>
                <c:pt idx="1399">
                  <c:v>0.95468899170154942</c:v>
                </c:pt>
                <c:pt idx="1400">
                  <c:v>0.95505617977528057</c:v>
                </c:pt>
                <c:pt idx="1401">
                  <c:v>0.95542365041005395</c:v>
                </c:pt>
                <c:pt idx="1402">
                  <c:v>0.95579140393215289</c:v>
                </c:pt>
                <c:pt idx="1403">
                  <c:v>0.95615944066836089</c:v>
                </c:pt>
                <c:pt idx="1404">
                  <c:v>0.95652776094596526</c:v>
                </c:pt>
                <c:pt idx="1405">
                  <c:v>0.95689636509276577</c:v>
                </c:pt>
                <c:pt idx="1406">
                  <c:v>0.95726525343705871</c:v>
                </c:pt>
                <c:pt idx="1407">
                  <c:v>0.95763442630764761</c:v>
                </c:pt>
                <c:pt idx="1408">
                  <c:v>0.95800388403384662</c:v>
                </c:pt>
                <c:pt idx="1409">
                  <c:v>0.9583736269454779</c:v>
                </c:pt>
                <c:pt idx="1410">
                  <c:v>0.95874365537286865</c:v>
                </c:pt>
                <c:pt idx="1411">
                  <c:v>0.95911396964686357</c:v>
                </c:pt>
                <c:pt idx="1412">
                  <c:v>0.95948457009881383</c:v>
                </c:pt>
                <c:pt idx="1413">
                  <c:v>0.95985545706058673</c:v>
                </c:pt>
                <c:pt idx="1414">
                  <c:v>0.96022663086455162</c:v>
                </c:pt>
                <c:pt idx="1415">
                  <c:v>0.96059809184360923</c:v>
                </c:pt>
                <c:pt idx="1416">
                  <c:v>0.96096984033116495</c:v>
                </c:pt>
                <c:pt idx="1417">
                  <c:v>0.96134187666114479</c:v>
                </c:pt>
                <c:pt idx="1418">
                  <c:v>0.96171420116798234</c:v>
                </c:pt>
                <c:pt idx="1419">
                  <c:v>0.96208681418664466</c:v>
                </c:pt>
                <c:pt idx="1420">
                  <c:v>0.9624597160526086</c:v>
                </c:pt>
                <c:pt idx="1421">
                  <c:v>0.96283290710187364</c:v>
                </c:pt>
                <c:pt idx="1422">
                  <c:v>0.96320638767095756</c:v>
                </c:pt>
                <c:pt idx="1423">
                  <c:v>0.96358015809690656</c:v>
                </c:pt>
                <c:pt idx="1424">
                  <c:v>0.9639542187172867</c:v>
                </c:pt>
                <c:pt idx="1425">
                  <c:v>0.96432856987018634</c:v>
                </c:pt>
                <c:pt idx="1426">
                  <c:v>0.96470321189422303</c:v>
                </c:pt>
                <c:pt idx="1427">
                  <c:v>0.96507814512853873</c:v>
                </c:pt>
                <c:pt idx="1428">
                  <c:v>0.96545336991280206</c:v>
                </c:pt>
                <c:pt idx="1429">
                  <c:v>0.96582888658721622</c:v>
                </c:pt>
                <c:pt idx="1430">
                  <c:v>0.96620469549250265</c:v>
                </c:pt>
                <c:pt idx="1431">
                  <c:v>0.9665807969699215</c:v>
                </c:pt>
                <c:pt idx="1432">
                  <c:v>0.96695719136126557</c:v>
                </c:pt>
                <c:pt idx="1433">
                  <c:v>0.9673338790088547</c:v>
                </c:pt>
                <c:pt idx="1434">
                  <c:v>0.96771086025554665</c:v>
                </c:pt>
                <c:pt idx="1435">
                  <c:v>0.9680881354447296</c:v>
                </c:pt>
                <c:pt idx="1436">
                  <c:v>0.96846570492033146</c:v>
                </c:pt>
                <c:pt idx="1437">
                  <c:v>0.96884356902681623</c:v>
                </c:pt>
                <c:pt idx="1438">
                  <c:v>0.96922172810918583</c:v>
                </c:pt>
                <c:pt idx="1439">
                  <c:v>0.96960018251297564</c:v>
                </c:pt>
                <c:pt idx="1440">
                  <c:v>0.96997893258427192</c:v>
                </c:pt>
                <c:pt idx="1441">
                  <c:v>0.97035797866968765</c:v>
                </c:pt>
                <c:pt idx="1442">
                  <c:v>0.97073732111639144</c:v>
                </c:pt>
                <c:pt idx="1443">
                  <c:v>0.97111696027208816</c:v>
                </c:pt>
                <c:pt idx="1444">
                  <c:v>0.97149689648502835</c:v>
                </c:pt>
                <c:pt idx="1445">
                  <c:v>0.971877130104005</c:v>
                </c:pt>
                <c:pt idx="1446">
                  <c:v>0.97225766147835968</c:v>
                </c:pt>
                <c:pt idx="1447">
                  <c:v>0.97263849095798272</c:v>
                </c:pt>
                <c:pt idx="1448">
                  <c:v>0.97301961889331223</c:v>
                </c:pt>
                <c:pt idx="1449">
                  <c:v>0.97340104563533103</c:v>
                </c:pt>
                <c:pt idx="1450">
                  <c:v>0.97378277153558146</c:v>
                </c:pt>
                <c:pt idx="1451">
                  <c:v>0.97416479694614733</c:v>
                </c:pt>
                <c:pt idx="1452">
                  <c:v>0.97454712221967521</c:v>
                </c:pt>
                <c:pt idx="1453">
                  <c:v>0.97492974770935592</c:v>
                </c:pt>
                <c:pt idx="1454">
                  <c:v>0.9753126737689426</c:v>
                </c:pt>
                <c:pt idx="1455">
                  <c:v>0.9756959007527426</c:v>
                </c:pt>
                <c:pt idx="1456">
                  <c:v>0.97607942901561762</c:v>
                </c:pt>
                <c:pt idx="1457">
                  <c:v>0.9764632589129878</c:v>
                </c:pt>
                <c:pt idx="1458">
                  <c:v>0.97684739080083782</c:v>
                </c:pt>
                <c:pt idx="1459">
                  <c:v>0.9772318250357066</c:v>
                </c:pt>
                <c:pt idx="1460">
                  <c:v>0.97761656197469626</c:v>
                </c:pt>
                <c:pt idx="1461">
                  <c:v>0.97800160197547581</c:v>
                </c:pt>
                <c:pt idx="1462">
                  <c:v>0.97838694539626681</c:v>
                </c:pt>
                <c:pt idx="1463">
                  <c:v>0.97877259259587535</c:v>
                </c:pt>
                <c:pt idx="1464">
                  <c:v>0.97915854393364721</c:v>
                </c:pt>
                <c:pt idx="1465">
                  <c:v>0.97954479976951869</c:v>
                </c:pt>
                <c:pt idx="1466">
                  <c:v>0.97993136046398277</c:v>
                </c:pt>
                <c:pt idx="1467">
                  <c:v>0.98031822637810162</c:v>
                </c:pt>
                <c:pt idx="1468">
                  <c:v>0.98070539787351163</c:v>
                </c:pt>
                <c:pt idx="1469">
                  <c:v>0.98109287531241807</c:v>
                </c:pt>
                <c:pt idx="1470">
                  <c:v>0.98148065905759996</c:v>
                </c:pt>
                <c:pt idx="1471">
                  <c:v>0.98186874947241076</c:v>
                </c:pt>
                <c:pt idx="1472">
                  <c:v>0.98225714692077937</c:v>
                </c:pt>
                <c:pt idx="1473">
                  <c:v>0.9826458517672062</c:v>
                </c:pt>
                <c:pt idx="1474">
                  <c:v>0.98303486437677368</c:v>
                </c:pt>
                <c:pt idx="1475">
                  <c:v>0.98342418511513929</c:v>
                </c:pt>
                <c:pt idx="1476">
                  <c:v>0.98381381434854664</c:v>
                </c:pt>
                <c:pt idx="1477">
                  <c:v>0.98420375244380964</c:v>
                </c:pt>
                <c:pt idx="1478">
                  <c:v>0.98459399976832929</c:v>
                </c:pt>
                <c:pt idx="1479">
                  <c:v>0.98498455669009632</c:v>
                </c:pt>
                <c:pt idx="1480">
                  <c:v>0.98537542357767061</c:v>
                </c:pt>
                <c:pt idx="1481">
                  <c:v>0.98576660080020906</c:v>
                </c:pt>
                <c:pt idx="1482">
                  <c:v>0.98615808872745259</c:v>
                </c:pt>
                <c:pt idx="1483">
                  <c:v>0.98654988772972951</c:v>
                </c:pt>
                <c:pt idx="1484">
                  <c:v>0.98694199817795258</c:v>
                </c:pt>
                <c:pt idx="1485">
                  <c:v>0.98733442044363029</c:v>
                </c:pt>
                <c:pt idx="1486">
                  <c:v>0.98772715489885843</c:v>
                </c:pt>
                <c:pt idx="1487">
                  <c:v>0.98812020191632599</c:v>
                </c:pt>
                <c:pt idx="1488">
                  <c:v>0.98851356186931627</c:v>
                </c:pt>
                <c:pt idx="1489">
                  <c:v>0.98890723513171241</c:v>
                </c:pt>
                <c:pt idx="1490">
                  <c:v>0.98930122207798021</c:v>
                </c:pt>
                <c:pt idx="1491">
                  <c:v>0.98969552308319453</c:v>
                </c:pt>
                <c:pt idx="1492">
                  <c:v>0.99009013852301864</c:v>
                </c:pt>
                <c:pt idx="1493">
                  <c:v>0.99048506877372444</c:v>
                </c:pt>
                <c:pt idx="1494">
                  <c:v>0.9908803142121827</c:v>
                </c:pt>
                <c:pt idx="1495">
                  <c:v>0.99127587521586025</c:v>
                </c:pt>
                <c:pt idx="1496">
                  <c:v>0.99167175216283165</c:v>
                </c:pt>
                <c:pt idx="1497">
                  <c:v>0.99206794543177357</c:v>
                </c:pt>
                <c:pt idx="1498">
                  <c:v>0.99246445540197037</c:v>
                </c:pt>
                <c:pt idx="1499">
                  <c:v>0.99286128245331062</c:v>
                </c:pt>
                <c:pt idx="1500">
                  <c:v>0.99325842696629196</c:v>
                </c:pt>
                <c:pt idx="1501">
                  <c:v>0.99365588932202087</c:v>
                </c:pt>
                <c:pt idx="1502">
                  <c:v>0.99405366990221156</c:v>
                </c:pt>
                <c:pt idx="1503">
                  <c:v>0.99445176908919919</c:v>
                </c:pt>
                <c:pt idx="1504">
                  <c:v>0.99485018726591656</c:v>
                </c:pt>
                <c:pt idx="1505">
                  <c:v>0.99524892481592242</c:v>
                </c:pt>
                <c:pt idx="1506">
                  <c:v>0.99564798212338934</c:v>
                </c:pt>
                <c:pt idx="1507">
                  <c:v>0.99604735957309665</c:v>
                </c:pt>
                <c:pt idx="1508">
                  <c:v>0.9964470575504536</c:v>
                </c:pt>
                <c:pt idx="1509">
                  <c:v>0.99684707644148318</c:v>
                </c:pt>
                <c:pt idx="1510">
                  <c:v>0.99724741663282446</c:v>
                </c:pt>
                <c:pt idx="1511">
                  <c:v>0.99764807851174375</c:v>
                </c:pt>
                <c:pt idx="1512">
                  <c:v>0.99804906246613079</c:v>
                </c:pt>
                <c:pt idx="1513">
                  <c:v>0.99845036888449057</c:v>
                </c:pt>
                <c:pt idx="1514">
                  <c:v>0.99885199815596548</c:v>
                </c:pt>
                <c:pt idx="1515">
                  <c:v>0.99925395067031386</c:v>
                </c:pt>
                <c:pt idx="1516">
                  <c:v>0.99965622681792532</c:v>
                </c:pt>
                <c:pt idx="1517">
                  <c:v>1.0000588269898263</c:v>
                </c:pt>
                <c:pt idx="1518">
                  <c:v>1.0004617515776488</c:v>
                </c:pt>
                <c:pt idx="1519">
                  <c:v>1.0008650009736919</c:v>
                </c:pt>
                <c:pt idx="1520">
                  <c:v>1.001268575570859</c:v>
                </c:pt>
                <c:pt idx="1521">
                  <c:v>1.0016724757626978</c:v>
                </c:pt>
                <c:pt idx="1522">
                  <c:v>1.002076701943394</c:v>
                </c:pt>
                <c:pt idx="1523">
                  <c:v>1.0024812545077635</c:v>
                </c:pt>
                <c:pt idx="1524">
                  <c:v>1.0028861338512667</c:v>
                </c:pt>
                <c:pt idx="1525">
                  <c:v>1.003291340369987</c:v>
                </c:pt>
                <c:pt idx="1526">
                  <c:v>1.0036968744606818</c:v>
                </c:pt>
                <c:pt idx="1527">
                  <c:v>1.0041027365207185</c:v>
                </c:pt>
                <c:pt idx="1528">
                  <c:v>1.0045089269481133</c:v>
                </c:pt>
                <c:pt idx="1529">
                  <c:v>1.0049154461415362</c:v>
                </c:pt>
                <c:pt idx="1530">
                  <c:v>1.0053222945002958</c:v>
                </c:pt>
                <c:pt idx="1531">
                  <c:v>1.0057294724243497</c:v>
                </c:pt>
                <c:pt idx="1532">
                  <c:v>1.0061369803143152</c:v>
                </c:pt>
                <c:pt idx="1533">
                  <c:v>1.006544818571435</c:v>
                </c:pt>
                <c:pt idx="1534">
                  <c:v>1.00695298759762</c:v>
                </c:pt>
                <c:pt idx="1535">
                  <c:v>1.007361487795424</c:v>
                </c:pt>
                <c:pt idx="1536">
                  <c:v>1.0077703195680718</c:v>
                </c:pt>
                <c:pt idx="1537">
                  <c:v>1.0081794833194178</c:v>
                </c:pt>
                <c:pt idx="1538">
                  <c:v>1.0085889794539948</c:v>
                </c:pt>
                <c:pt idx="1539">
                  <c:v>1.0089988083769728</c:v>
                </c:pt>
                <c:pt idx="1540">
                  <c:v>1.0094089704941978</c:v>
                </c:pt>
                <c:pt idx="1541">
                  <c:v>1.0098194662121718</c:v>
                </c:pt>
                <c:pt idx="1542">
                  <c:v>1.0102302959380514</c:v>
                </c:pt>
                <c:pt idx="1543">
                  <c:v>1.0106414600796618</c:v>
                </c:pt>
                <c:pt idx="1544">
                  <c:v>1.0110529590454926</c:v>
                </c:pt>
                <c:pt idx="1545">
                  <c:v>1.0114647932446914</c:v>
                </c:pt>
                <c:pt idx="1546">
                  <c:v>1.0118769630870939</c:v>
                </c:pt>
                <c:pt idx="1547">
                  <c:v>1.0122894689831761</c:v>
                </c:pt>
                <c:pt idx="1548">
                  <c:v>1.0127023113440978</c:v>
                </c:pt>
                <c:pt idx="1549">
                  <c:v>1.013115490581693</c:v>
                </c:pt>
                <c:pt idx="1550">
                  <c:v>1.0135290071084568</c:v>
                </c:pt>
                <c:pt idx="1551">
                  <c:v>1.0139428613375785</c:v>
                </c:pt>
                <c:pt idx="1552">
                  <c:v>1.0143570536828963</c:v>
                </c:pt>
                <c:pt idx="1553">
                  <c:v>1.014771584558942</c:v>
                </c:pt>
                <c:pt idx="1554">
                  <c:v>1.0151864543809199</c:v>
                </c:pt>
                <c:pt idx="1555">
                  <c:v>1.0156016635647156</c:v>
                </c:pt>
                <c:pt idx="1556">
                  <c:v>1.0160172125268945</c:v>
                </c:pt>
                <c:pt idx="1557">
                  <c:v>1.0164331016847041</c:v>
                </c:pt>
                <c:pt idx="1558">
                  <c:v>1.0168493314560729</c:v>
                </c:pt>
                <c:pt idx="1559">
                  <c:v>1.0172659022596178</c:v>
                </c:pt>
                <c:pt idx="1560">
                  <c:v>1.0176828145146433</c:v>
                </c:pt>
                <c:pt idx="1561">
                  <c:v>1.0181000686411361</c:v>
                </c:pt>
                <c:pt idx="1562">
                  <c:v>1.0185176650597745</c:v>
                </c:pt>
                <c:pt idx="1563">
                  <c:v>1.0189356041919286</c:v>
                </c:pt>
                <c:pt idx="1564">
                  <c:v>1.0193538864596594</c:v>
                </c:pt>
                <c:pt idx="1565">
                  <c:v>1.0197725122857209</c:v>
                </c:pt>
                <c:pt idx="1566">
                  <c:v>1.0201914820935618</c:v>
                </c:pt>
                <c:pt idx="1567">
                  <c:v>1.0206107963073279</c:v>
                </c:pt>
                <c:pt idx="1568">
                  <c:v>1.0210304553518619</c:v>
                </c:pt>
                <c:pt idx="1569">
                  <c:v>1.0214504596527081</c:v>
                </c:pt>
                <c:pt idx="1570">
                  <c:v>1.0218708096361029</c:v>
                </c:pt>
                <c:pt idx="1571">
                  <c:v>1.0222915057289956</c:v>
                </c:pt>
                <c:pt idx="1572">
                  <c:v>1.022712548359032</c:v>
                </c:pt>
                <c:pt idx="1573">
                  <c:v>1.0231339379545652</c:v>
                </c:pt>
                <c:pt idx="1574">
                  <c:v>1.0235556749446537</c:v>
                </c:pt>
                <c:pt idx="1575">
                  <c:v>1.0239777597590638</c:v>
                </c:pt>
                <c:pt idx="1576">
                  <c:v>1.0244001928282715</c:v>
                </c:pt>
                <c:pt idx="1577">
                  <c:v>1.0248229745834625</c:v>
                </c:pt>
                <c:pt idx="1578">
                  <c:v>1.025246105456536</c:v>
                </c:pt>
                <c:pt idx="1579">
                  <c:v>1.025669585880101</c:v>
                </c:pt>
                <c:pt idx="1580">
                  <c:v>1.0260934162874895</c:v>
                </c:pt>
                <c:pt idx="1581">
                  <c:v>1.026517597112746</c:v>
                </c:pt>
                <c:pt idx="1582">
                  <c:v>1.0269421287906269</c:v>
                </c:pt>
                <c:pt idx="1583">
                  <c:v>1.027367011756612</c:v>
                </c:pt>
                <c:pt idx="1584">
                  <c:v>1.0277922464469078</c:v>
                </c:pt>
                <c:pt idx="1585">
                  <c:v>1.0282178332984413</c:v>
                </c:pt>
                <c:pt idx="1586">
                  <c:v>1.0286437727488524</c:v>
                </c:pt>
                <c:pt idx="1587">
                  <c:v>1.0290700652365241</c:v>
                </c:pt>
                <c:pt idx="1588">
                  <c:v>1.0294967112005498</c:v>
                </c:pt>
                <c:pt idx="1589">
                  <c:v>1.0299237110807651</c:v>
                </c:pt>
                <c:pt idx="1590">
                  <c:v>1.0303510653177301</c:v>
                </c:pt>
                <c:pt idx="1591">
                  <c:v>1.0307787743527321</c:v>
                </c:pt>
                <c:pt idx="1592">
                  <c:v>1.0312068386277951</c:v>
                </c:pt>
                <c:pt idx="1593">
                  <c:v>1.0316352585856763</c:v>
                </c:pt>
                <c:pt idx="1594">
                  <c:v>1.0320640346698795</c:v>
                </c:pt>
                <c:pt idx="1595">
                  <c:v>1.0324931673246278</c:v>
                </c:pt>
                <c:pt idx="1596">
                  <c:v>1.0329226569948937</c:v>
                </c:pt>
                <c:pt idx="1597">
                  <c:v>1.0333525041263987</c:v>
                </c:pt>
                <c:pt idx="1598">
                  <c:v>1.0337827091655829</c:v>
                </c:pt>
                <c:pt idx="1599">
                  <c:v>1.0342132725596538</c:v>
                </c:pt>
                <c:pt idx="1600">
                  <c:v>1.0346441947565541</c:v>
                </c:pt>
                <c:pt idx="1601">
                  <c:v>1.0350754762049728</c:v>
                </c:pt>
                <c:pt idx="1602">
                  <c:v>1.0355071173543478</c:v>
                </c:pt>
                <c:pt idx="1603">
                  <c:v>1.0359391186548697</c:v>
                </c:pt>
                <c:pt idx="1604">
                  <c:v>1.0363714805574813</c:v>
                </c:pt>
                <c:pt idx="1605">
                  <c:v>1.0368042035138738</c:v>
                </c:pt>
                <c:pt idx="1606">
                  <c:v>1.0372372879764933</c:v>
                </c:pt>
                <c:pt idx="1607">
                  <c:v>1.0376707343985501</c:v>
                </c:pt>
                <c:pt idx="1608">
                  <c:v>1.0381045432340008</c:v>
                </c:pt>
                <c:pt idx="1609">
                  <c:v>1.03853871493757</c:v>
                </c:pt>
                <c:pt idx="1610">
                  <c:v>1.0389732499647406</c:v>
                </c:pt>
                <c:pt idx="1611">
                  <c:v>1.0394081487717581</c:v>
                </c:pt>
                <c:pt idx="1612">
                  <c:v>1.0398434118156319</c:v>
                </c:pt>
                <c:pt idx="1613">
                  <c:v>1.040279039554139</c:v>
                </c:pt>
                <c:pt idx="1614">
                  <c:v>1.0407150324458221</c:v>
                </c:pt>
                <c:pt idx="1615">
                  <c:v>1.041151390949989</c:v>
                </c:pt>
                <c:pt idx="1616">
                  <c:v>1.0415881155267341</c:v>
                </c:pt>
                <c:pt idx="1617">
                  <c:v>1.0420252066368989</c:v>
                </c:pt>
                <c:pt idx="1618">
                  <c:v>1.04246266474212</c:v>
                </c:pt>
                <c:pt idx="1619">
                  <c:v>1.0429004903047998</c:v>
                </c:pt>
                <c:pt idx="1620">
                  <c:v>1.0433386837881218</c:v>
                </c:pt>
                <c:pt idx="1621">
                  <c:v>1.0437772456560446</c:v>
                </c:pt>
                <c:pt idx="1622">
                  <c:v>1.0442161763733122</c:v>
                </c:pt>
                <c:pt idx="1623">
                  <c:v>1.0446554764054401</c:v>
                </c:pt>
                <c:pt idx="1624">
                  <c:v>1.0450951462187421</c:v>
                </c:pt>
                <c:pt idx="1625">
                  <c:v>1.0455351862803075</c:v>
                </c:pt>
                <c:pt idx="1626">
                  <c:v>1.0459755970580158</c:v>
                </c:pt>
                <c:pt idx="1627">
                  <c:v>1.0464163790205361</c:v>
                </c:pt>
                <c:pt idx="1628">
                  <c:v>1.0468575326373251</c:v>
                </c:pt>
                <c:pt idx="1629">
                  <c:v>1.0472990583786268</c:v>
                </c:pt>
                <c:pt idx="1630">
                  <c:v>1.0477409567154978</c:v>
                </c:pt>
                <c:pt idx="1631">
                  <c:v>1.0481832281197681</c:v>
                </c:pt>
                <c:pt idx="1632">
                  <c:v>1.0486258730640752</c:v>
                </c:pt>
                <c:pt idx="1633">
                  <c:v>1.0490688920218538</c:v>
                </c:pt>
                <c:pt idx="1634">
                  <c:v>1.0495122854673398</c:v>
                </c:pt>
                <c:pt idx="1635">
                  <c:v>1.049956053875573</c:v>
                </c:pt>
                <c:pt idx="1636">
                  <c:v>1.0504001977223898</c:v>
                </c:pt>
                <c:pt idx="1637">
                  <c:v>1.0508447174844351</c:v>
                </c:pt>
                <c:pt idx="1638">
                  <c:v>1.0512896136391712</c:v>
                </c:pt>
                <c:pt idx="1639">
                  <c:v>1.0517348866648557</c:v>
                </c:pt>
                <c:pt idx="1640">
                  <c:v>1.0521805370405641</c:v>
                </c:pt>
                <c:pt idx="1641">
                  <c:v>1.0526265652461764</c:v>
                </c:pt>
                <c:pt idx="1642">
                  <c:v>1.0530729717623961</c:v>
                </c:pt>
                <c:pt idx="1643">
                  <c:v>1.0535197570707378</c:v>
                </c:pt>
                <c:pt idx="1644">
                  <c:v>1.0539669216535361</c:v>
                </c:pt>
                <c:pt idx="1645">
                  <c:v>1.0544144659939405</c:v>
                </c:pt>
                <c:pt idx="1646">
                  <c:v>1.0548623905759258</c:v>
                </c:pt>
                <c:pt idx="1647">
                  <c:v>1.0553106958842859</c:v>
                </c:pt>
                <c:pt idx="1648">
                  <c:v>1.0557593824046443</c:v>
                </c:pt>
                <c:pt idx="1649">
                  <c:v>1.0562084506234497</c:v>
                </c:pt>
                <c:pt idx="1650">
                  <c:v>1.0566579010279726</c:v>
                </c:pt>
                <c:pt idx="1651">
                  <c:v>1.0571077341063158</c:v>
                </c:pt>
                <c:pt idx="1652">
                  <c:v>1.0575579503474148</c:v>
                </c:pt>
                <c:pt idx="1653">
                  <c:v>1.0580085502410441</c:v>
                </c:pt>
                <c:pt idx="1654">
                  <c:v>1.0584595342778078</c:v>
                </c:pt>
                <c:pt idx="1655">
                  <c:v>1.0589109029491388</c:v>
                </c:pt>
                <c:pt idx="1656">
                  <c:v>1.0593626567473238</c:v>
                </c:pt>
                <c:pt idx="1657">
                  <c:v>1.0598147961654811</c:v>
                </c:pt>
                <c:pt idx="1658">
                  <c:v>1.0602673216975815</c:v>
                </c:pt>
                <c:pt idx="1659">
                  <c:v>1.0607202338384154</c:v>
                </c:pt>
                <c:pt idx="1660">
                  <c:v>1.061173533083646</c:v>
                </c:pt>
                <c:pt idx="1661">
                  <c:v>1.0616272199297692</c:v>
                </c:pt>
                <c:pt idx="1662">
                  <c:v>1.0620812948741358</c:v>
                </c:pt>
                <c:pt idx="1663">
                  <c:v>1.0625357584149444</c:v>
                </c:pt>
                <c:pt idx="1664">
                  <c:v>1.0629906110512539</c:v>
                </c:pt>
                <c:pt idx="1665">
                  <c:v>1.0634458532829678</c:v>
                </c:pt>
                <c:pt idx="1666">
                  <c:v>1.0639014856108506</c:v>
                </c:pt>
                <c:pt idx="1667">
                  <c:v>1.0643575085365373</c:v>
                </c:pt>
                <c:pt idx="1668">
                  <c:v>1.0648139225624915</c:v>
                </c:pt>
                <c:pt idx="1669">
                  <c:v>1.0652707281920764</c:v>
                </c:pt>
                <c:pt idx="1670">
                  <c:v>1.0657279259294978</c:v>
                </c:pt>
                <c:pt idx="1671">
                  <c:v>1.0661855162798348</c:v>
                </c:pt>
                <c:pt idx="1672">
                  <c:v>1.0666434997490251</c:v>
                </c:pt>
                <c:pt idx="1673">
                  <c:v>1.0671018768438891</c:v>
                </c:pt>
                <c:pt idx="1674">
                  <c:v>1.0675606480721074</c:v>
                </c:pt>
                <c:pt idx="1675">
                  <c:v>1.0680198139422501</c:v>
                </c:pt>
                <c:pt idx="1676">
                  <c:v>1.0684793749637416</c:v>
                </c:pt>
                <c:pt idx="1677">
                  <c:v>1.068939331646892</c:v>
                </c:pt>
                <c:pt idx="1678">
                  <c:v>1.0693996845028957</c:v>
                </c:pt>
                <c:pt idx="1679">
                  <c:v>1.0698604340438302</c:v>
                </c:pt>
                <c:pt idx="1680">
                  <c:v>1.0703215807826418</c:v>
                </c:pt>
                <c:pt idx="1681">
                  <c:v>1.0707831252331741</c:v>
                </c:pt>
                <c:pt idx="1682">
                  <c:v>1.0712450679101511</c:v>
                </c:pt>
                <c:pt idx="1683">
                  <c:v>1.0717074093291878</c:v>
                </c:pt>
                <c:pt idx="1684">
                  <c:v>1.0721701500067942</c:v>
                </c:pt>
                <c:pt idx="1685">
                  <c:v>1.0726332904603564</c:v>
                </c:pt>
                <c:pt idx="1686">
                  <c:v>1.0730968312081806</c:v>
                </c:pt>
                <c:pt idx="1687">
                  <c:v>1.0735607727694432</c:v>
                </c:pt>
                <c:pt idx="1688">
                  <c:v>1.0740251156642431</c:v>
                </c:pt>
                <c:pt idx="1689">
                  <c:v>1.0744898604135593</c:v>
                </c:pt>
                <c:pt idx="1690">
                  <c:v>1.0749550075392769</c:v>
                </c:pt>
                <c:pt idx="1691">
                  <c:v>1.0754205575641922</c:v>
                </c:pt>
                <c:pt idx="1692">
                  <c:v>1.0758865110120148</c:v>
                </c:pt>
                <c:pt idx="1693">
                  <c:v>1.0763528684073411</c:v>
                </c:pt>
                <c:pt idx="1694">
                  <c:v>1.0768196302756854</c:v>
                </c:pt>
                <c:pt idx="1695">
                  <c:v>1.0772867971434812</c:v>
                </c:pt>
                <c:pt idx="1696">
                  <c:v>1.0777543695380771</c:v>
                </c:pt>
                <c:pt idx="1697">
                  <c:v>1.0782223479877246</c:v>
                </c:pt>
                <c:pt idx="1698">
                  <c:v>1.0786907330216029</c:v>
                </c:pt>
                <c:pt idx="1699">
                  <c:v>1.0791595251698101</c:v>
                </c:pt>
                <c:pt idx="1700">
                  <c:v>1.0796287249633609</c:v>
                </c:pt>
                <c:pt idx="1701">
                  <c:v>1.080098332934202</c:v>
                </c:pt>
                <c:pt idx="1702">
                  <c:v>1.0805683496152001</c:v>
                </c:pt>
                <c:pt idx="1703">
                  <c:v>1.0810387755401518</c:v>
                </c:pt>
                <c:pt idx="1704">
                  <c:v>1.0815096112437848</c:v>
                </c:pt>
                <c:pt idx="1705">
                  <c:v>1.0819808572617562</c:v>
                </c:pt>
                <c:pt idx="1706">
                  <c:v>1.0824525141306609</c:v>
                </c:pt>
                <c:pt idx="1707">
                  <c:v>1.0829245823880198</c:v>
                </c:pt>
                <c:pt idx="1708">
                  <c:v>1.0833970625723079</c:v>
                </c:pt>
                <c:pt idx="1709">
                  <c:v>1.0838699552229256</c:v>
                </c:pt>
                <c:pt idx="1710">
                  <c:v>1.0843432608802321</c:v>
                </c:pt>
                <c:pt idx="1711">
                  <c:v>1.0848169800855101</c:v>
                </c:pt>
                <c:pt idx="1712">
                  <c:v>1.085291113381001</c:v>
                </c:pt>
                <c:pt idx="1713">
                  <c:v>1.0857656613098952</c:v>
                </c:pt>
                <c:pt idx="1714">
                  <c:v>1.086240624416333</c:v>
                </c:pt>
                <c:pt idx="1715">
                  <c:v>1.0867160032453962</c:v>
                </c:pt>
                <c:pt idx="1716">
                  <c:v>1.0871917983431358</c:v>
                </c:pt>
                <c:pt idx="1717">
                  <c:v>1.0876680102565617</c:v>
                </c:pt>
                <c:pt idx="1718">
                  <c:v>1.0881446395336241</c:v>
                </c:pt>
                <c:pt idx="1719">
                  <c:v>1.0886216867232479</c:v>
                </c:pt>
                <c:pt idx="1720">
                  <c:v>1.089099152375318</c:v>
                </c:pt>
                <c:pt idx="1721">
                  <c:v>1.089577037040689</c:v>
                </c:pt>
                <c:pt idx="1722">
                  <c:v>1.0900553412711744</c:v>
                </c:pt>
                <c:pt idx="1723">
                  <c:v>1.0905340656195566</c:v>
                </c:pt>
                <c:pt idx="1724">
                  <c:v>1.0910132106395998</c:v>
                </c:pt>
                <c:pt idx="1725">
                  <c:v>1.0914927768860361</c:v>
                </c:pt>
                <c:pt idx="1726">
                  <c:v>1.0919727649145701</c:v>
                </c:pt>
                <c:pt idx="1727">
                  <c:v>1.09245317528189</c:v>
                </c:pt>
                <c:pt idx="1728">
                  <c:v>1.0929340085456558</c:v>
                </c:pt>
                <c:pt idx="1729">
                  <c:v>1.0934152652645224</c:v>
                </c:pt>
                <c:pt idx="1730">
                  <c:v>1.0938969459981178</c:v>
                </c:pt>
                <c:pt idx="1731">
                  <c:v>1.0943790513070648</c:v>
                </c:pt>
                <c:pt idx="1732">
                  <c:v>1.0948615817529674</c:v>
                </c:pt>
                <c:pt idx="1733">
                  <c:v>1.0953445378984255</c:v>
                </c:pt>
                <c:pt idx="1734">
                  <c:v>1.0958279203070302</c:v>
                </c:pt>
                <c:pt idx="1735">
                  <c:v>1.0963117295433709</c:v>
                </c:pt>
                <c:pt idx="1736">
                  <c:v>1.0967959661730282</c:v>
                </c:pt>
                <c:pt idx="1737">
                  <c:v>1.0972806307625851</c:v>
                </c:pt>
                <c:pt idx="1738">
                  <c:v>1.097765723879633</c:v>
                </c:pt>
                <c:pt idx="1739">
                  <c:v>1.09825124609276</c:v>
                </c:pt>
                <c:pt idx="1740">
                  <c:v>1.0987371979715621</c:v>
                </c:pt>
                <c:pt idx="1741">
                  <c:v>1.0992235800866446</c:v>
                </c:pt>
                <c:pt idx="1742">
                  <c:v>1.099710393009621</c:v>
                </c:pt>
                <c:pt idx="1743">
                  <c:v>1.1001976373131279</c:v>
                </c:pt>
                <c:pt idx="1744">
                  <c:v>1.1006853135708023</c:v>
                </c:pt>
                <c:pt idx="1745">
                  <c:v>1.1011734223573082</c:v>
                </c:pt>
                <c:pt idx="1746">
                  <c:v>1.1016619642483281</c:v>
                </c:pt>
                <c:pt idx="1747">
                  <c:v>1.1021509398205689</c:v>
                </c:pt>
                <c:pt idx="1748">
                  <c:v>1.1026403496517485</c:v>
                </c:pt>
                <c:pt idx="1749">
                  <c:v>1.1031301943206264</c:v>
                </c:pt>
                <c:pt idx="1750">
                  <c:v>1.1036204744069913</c:v>
                </c:pt>
                <c:pt idx="1751">
                  <c:v>1.1041111904916541</c:v>
                </c:pt>
                <c:pt idx="1752">
                  <c:v>1.1046023431564633</c:v>
                </c:pt>
                <c:pt idx="1753">
                  <c:v>1.1050939329843035</c:v>
                </c:pt>
                <c:pt idx="1754">
                  <c:v>1.1055859605590961</c:v>
                </c:pt>
                <c:pt idx="1755">
                  <c:v>1.1060784264658079</c:v>
                </c:pt>
                <c:pt idx="1756">
                  <c:v>1.1065713312904324</c:v>
                </c:pt>
                <c:pt idx="1757">
                  <c:v>1.1070646756200291</c:v>
                </c:pt>
                <c:pt idx="1758">
                  <c:v>1.1075584600426984</c:v>
                </c:pt>
                <c:pt idx="1759">
                  <c:v>1.108052685147582</c:v>
                </c:pt>
                <c:pt idx="1760">
                  <c:v>1.10854735152488</c:v>
                </c:pt>
                <c:pt idx="1761">
                  <c:v>1.1090424597658481</c:v>
                </c:pt>
                <c:pt idx="1762">
                  <c:v>1.1095380104627928</c:v>
                </c:pt>
                <c:pt idx="1763">
                  <c:v>1.1100340042090879</c:v>
                </c:pt>
                <c:pt idx="1764">
                  <c:v>1.1105304415991635</c:v>
                </c:pt>
                <c:pt idx="1765">
                  <c:v>1.1110273232285168</c:v>
                </c:pt>
                <c:pt idx="1766">
                  <c:v>1.1115246496937019</c:v>
                </c:pt>
                <c:pt idx="1767">
                  <c:v>1.1120224215923582</c:v>
                </c:pt>
                <c:pt idx="1768">
                  <c:v>1.1125206395231766</c:v>
                </c:pt>
                <c:pt idx="1769">
                  <c:v>1.1130193040859391</c:v>
                </c:pt>
                <c:pt idx="1770">
                  <c:v>1.1135184158814933</c:v>
                </c:pt>
                <c:pt idx="1771">
                  <c:v>1.1140179755117732</c:v>
                </c:pt>
                <c:pt idx="1772">
                  <c:v>1.1145179835797743</c:v>
                </c:pt>
                <c:pt idx="1773">
                  <c:v>1.115018440689596</c:v>
                </c:pt>
                <c:pt idx="1774">
                  <c:v>1.1155193474464198</c:v>
                </c:pt>
                <c:pt idx="1775">
                  <c:v>1.1160207044565107</c:v>
                </c:pt>
                <c:pt idx="1776">
                  <c:v>1.1165225123272167</c:v>
                </c:pt>
                <c:pt idx="1777">
                  <c:v>1.117024771666995</c:v>
                </c:pt>
                <c:pt idx="1778">
                  <c:v>1.1175274830853872</c:v>
                </c:pt>
                <c:pt idx="1779">
                  <c:v>1.1180306471930348</c:v>
                </c:pt>
                <c:pt idx="1780">
                  <c:v>1.11853426460168</c:v>
                </c:pt>
                <c:pt idx="1781">
                  <c:v>1.1190383359241678</c:v>
                </c:pt>
                <c:pt idx="1782">
                  <c:v>1.1195428617744501</c:v>
                </c:pt>
                <c:pt idx="1783">
                  <c:v>1.1200478427675846</c:v>
                </c:pt>
                <c:pt idx="1784">
                  <c:v>1.1205532795197362</c:v>
                </c:pt>
                <c:pt idx="1785">
                  <c:v>1.1210591726481851</c:v>
                </c:pt>
                <c:pt idx="1786">
                  <c:v>1.1215655227713341</c:v>
                </c:pt>
                <c:pt idx="1787">
                  <c:v>1.1220723305086917</c:v>
                </c:pt>
                <c:pt idx="1788">
                  <c:v>1.1225795964808907</c:v>
                </c:pt>
                <c:pt idx="1789">
                  <c:v>1.1230873213096941</c:v>
                </c:pt>
                <c:pt idx="1790">
                  <c:v>1.1235955056179774</c:v>
                </c:pt>
                <c:pt idx="1791">
                  <c:v>1.1241041500297557</c:v>
                </c:pt>
                <c:pt idx="1792">
                  <c:v>1.1246132551701653</c:v>
                </c:pt>
                <c:pt idx="1793">
                  <c:v>1.125122821665488</c:v>
                </c:pt>
                <c:pt idx="1794">
                  <c:v>1.1256328501431234</c:v>
                </c:pt>
                <c:pt idx="1795">
                  <c:v>1.1261433412316257</c:v>
                </c:pt>
                <c:pt idx="1796">
                  <c:v>1.1266542955606758</c:v>
                </c:pt>
                <c:pt idx="1797">
                  <c:v>1.1271657137611122</c:v>
                </c:pt>
                <c:pt idx="1798">
                  <c:v>1.1276775964649091</c:v>
                </c:pt>
                <c:pt idx="1799">
                  <c:v>1.1281899443051941</c:v>
                </c:pt>
                <c:pt idx="1800">
                  <c:v>1.1287027579162421</c:v>
                </c:pt>
                <c:pt idx="1801">
                  <c:v>1.1292160379334835</c:v>
                </c:pt>
                <c:pt idx="1802">
                  <c:v>1.129729784993508</c:v>
                </c:pt>
                <c:pt idx="1803">
                  <c:v>1.1302439997340601</c:v>
                </c:pt>
                <c:pt idx="1804">
                  <c:v>1.1307586827940479</c:v>
                </c:pt>
                <c:pt idx="1805">
                  <c:v>1.1312738348135472</c:v>
                </c:pt>
                <c:pt idx="1806">
                  <c:v>1.131789456433788</c:v>
                </c:pt>
                <c:pt idx="1807">
                  <c:v>1.1323055482971867</c:v>
                </c:pt>
                <c:pt idx="1808">
                  <c:v>1.1328221110473222</c:v>
                </c:pt>
                <c:pt idx="1809">
                  <c:v>1.1333391453289499</c:v>
                </c:pt>
                <c:pt idx="1810">
                  <c:v>1.1338566517880047</c:v>
                </c:pt>
                <c:pt idx="1811">
                  <c:v>1.1343746310716001</c:v>
                </c:pt>
                <c:pt idx="1812">
                  <c:v>1.1348930838280302</c:v>
                </c:pt>
                <c:pt idx="1813">
                  <c:v>1.1354120107067835</c:v>
                </c:pt>
                <c:pt idx="1814">
                  <c:v>1.1359314123585218</c:v>
                </c:pt>
                <c:pt idx="1815">
                  <c:v>1.1364512894351166</c:v>
                </c:pt>
                <c:pt idx="1816">
                  <c:v>1.1369716425896175</c:v>
                </c:pt>
                <c:pt idx="1817">
                  <c:v>1.1374924724762849</c:v>
                </c:pt>
                <c:pt idx="1818">
                  <c:v>1.1380137797505667</c:v>
                </c:pt>
                <c:pt idx="1819">
                  <c:v>1.1385355650691105</c:v>
                </c:pt>
                <c:pt idx="1820">
                  <c:v>1.1390578290897884</c:v>
                </c:pt>
                <c:pt idx="1821">
                  <c:v>1.1395805724716521</c:v>
                </c:pt>
                <c:pt idx="1822">
                  <c:v>1.1401037958749898</c:v>
                </c:pt>
                <c:pt idx="1823">
                  <c:v>1.1406274999612933</c:v>
                </c:pt>
                <c:pt idx="1824">
                  <c:v>1.1411516853932584</c:v>
                </c:pt>
                <c:pt idx="1825">
                  <c:v>1.1416763528348164</c:v>
                </c:pt>
                <c:pt idx="1826">
                  <c:v>1.1422015029511181</c:v>
                </c:pt>
                <c:pt idx="1827">
                  <c:v>1.1427271364085307</c:v>
                </c:pt>
                <c:pt idx="1828">
                  <c:v>1.1432532538746456</c:v>
                </c:pt>
                <c:pt idx="1829">
                  <c:v>1.1437798560182999</c:v>
                </c:pt>
                <c:pt idx="1830">
                  <c:v>1.1443069435095541</c:v>
                </c:pt>
                <c:pt idx="1831">
                  <c:v>1.1448345170196976</c:v>
                </c:pt>
                <c:pt idx="1832">
                  <c:v>1.1453625772212781</c:v>
                </c:pt>
                <c:pt idx="1833">
                  <c:v>1.1458911247880621</c:v>
                </c:pt>
                <c:pt idx="1834">
                  <c:v>1.1464201603950741</c:v>
                </c:pt>
                <c:pt idx="1835">
                  <c:v>1.1469496847185821</c:v>
                </c:pt>
                <c:pt idx="1836">
                  <c:v>1.1474796984361038</c:v>
                </c:pt>
                <c:pt idx="1837">
                  <c:v>1.1480102022264123</c:v>
                </c:pt>
                <c:pt idx="1838">
                  <c:v>1.1485411967695329</c:v>
                </c:pt>
                <c:pt idx="1839">
                  <c:v>1.1490726827467521</c:v>
                </c:pt>
                <c:pt idx="1840">
                  <c:v>1.1496046608406159</c:v>
                </c:pt>
                <c:pt idx="1841">
                  <c:v>1.1501371317349405</c:v>
                </c:pt>
                <c:pt idx="1842">
                  <c:v>1.150670096114796</c:v>
                </c:pt>
                <c:pt idx="1843">
                  <c:v>1.151203554666544</c:v>
                </c:pt>
                <c:pt idx="1844">
                  <c:v>1.1517375080777981</c:v>
                </c:pt>
                <c:pt idx="1845">
                  <c:v>1.1522719570374618</c:v>
                </c:pt>
                <c:pt idx="1846">
                  <c:v>1.1528069022357161</c:v>
                </c:pt>
                <c:pt idx="1847">
                  <c:v>1.1533423443640181</c:v>
                </c:pt>
                <c:pt idx="1848">
                  <c:v>1.1538782841151158</c:v>
                </c:pt>
                <c:pt idx="1849">
                  <c:v>1.1544147221830461</c:v>
                </c:pt>
                <c:pt idx="1850">
                  <c:v>1.1549516592631304</c:v>
                </c:pt>
                <c:pt idx="1851">
                  <c:v>1.1554890960519917</c:v>
                </c:pt>
                <c:pt idx="1852">
                  <c:v>1.1560270332475489</c:v>
                </c:pt>
                <c:pt idx="1853">
                  <c:v>1.1565654715490141</c:v>
                </c:pt>
                <c:pt idx="1854">
                  <c:v>1.1571044116569105</c:v>
                </c:pt>
                <c:pt idx="1855">
                  <c:v>1.157643854273068</c:v>
                </c:pt>
                <c:pt idx="1856">
                  <c:v>1.1581838001006226</c:v>
                </c:pt>
                <c:pt idx="1857">
                  <c:v>1.1587242498440178</c:v>
                </c:pt>
                <c:pt idx="1858">
                  <c:v>1.1592652042090239</c:v>
                </c:pt>
                <c:pt idx="1859">
                  <c:v>1.1598066639027229</c:v>
                </c:pt>
                <c:pt idx="1860">
                  <c:v>1.1603486296335228</c:v>
                </c:pt>
                <c:pt idx="1861">
                  <c:v>1.1608911021111408</c:v>
                </c:pt>
                <c:pt idx="1862">
                  <c:v>1.1614340820466458</c:v>
                </c:pt>
                <c:pt idx="1863">
                  <c:v>1.161977570152424</c:v>
                </c:pt>
                <c:pt idx="1864">
                  <c:v>1.1625215671421958</c:v>
                </c:pt>
                <c:pt idx="1865">
                  <c:v>1.1630660737310221</c:v>
                </c:pt>
                <c:pt idx="1866">
                  <c:v>1.1636110906352999</c:v>
                </c:pt>
                <c:pt idx="1867">
                  <c:v>1.1641566185727761</c:v>
                </c:pt>
                <c:pt idx="1868">
                  <c:v>1.1647026582625375</c:v>
                </c:pt>
                <c:pt idx="1869">
                  <c:v>1.1652492104250258</c:v>
                </c:pt>
                <c:pt idx="1870">
                  <c:v>1.1657962757820308</c:v>
                </c:pt>
                <c:pt idx="1871">
                  <c:v>1.16634385505671</c:v>
                </c:pt>
                <c:pt idx="1872">
                  <c:v>1.1668919489735581</c:v>
                </c:pt>
                <c:pt idx="1873">
                  <c:v>1.1674405582584533</c:v>
                </c:pt>
                <c:pt idx="1874">
                  <c:v>1.1679896836386314</c:v>
                </c:pt>
                <c:pt idx="1875">
                  <c:v>1.1685393258426966</c:v>
                </c:pt>
                <c:pt idx="1876">
                  <c:v>1.1690894856006262</c:v>
                </c:pt>
                <c:pt idx="1877">
                  <c:v>1.1696401636437763</c:v>
                </c:pt>
                <c:pt idx="1878">
                  <c:v>1.170191360704868</c:v>
                </c:pt>
                <c:pt idx="1879">
                  <c:v>1.1707430775180245</c:v>
                </c:pt>
                <c:pt idx="1880">
                  <c:v>1.1712953148187428</c:v>
                </c:pt>
                <c:pt idx="1881">
                  <c:v>1.1718480733439041</c:v>
                </c:pt>
                <c:pt idx="1882">
                  <c:v>1.1724013538317901</c:v>
                </c:pt>
                <c:pt idx="1883">
                  <c:v>1.172955157022074</c:v>
                </c:pt>
                <c:pt idx="1884">
                  <c:v>1.1735094836558271</c:v>
                </c:pt>
                <c:pt idx="1885">
                  <c:v>1.1740643344755246</c:v>
                </c:pt>
                <c:pt idx="1886">
                  <c:v>1.174619710225038</c:v>
                </c:pt>
                <c:pt idx="1887">
                  <c:v>1.1751756116496594</c:v>
                </c:pt>
                <c:pt idx="1888">
                  <c:v>1.1757320394960864</c:v>
                </c:pt>
                <c:pt idx="1889">
                  <c:v>1.1762889945124275</c:v>
                </c:pt>
                <c:pt idx="1890">
                  <c:v>1.1768464774482141</c:v>
                </c:pt>
                <c:pt idx="1891">
                  <c:v>1.1774044890543998</c:v>
                </c:pt>
                <c:pt idx="1892">
                  <c:v>1.1779630300833634</c:v>
                </c:pt>
                <c:pt idx="1893">
                  <c:v>1.1785221012889107</c:v>
                </c:pt>
                <c:pt idx="1894">
                  <c:v>1.1790817034262748</c:v>
                </c:pt>
                <c:pt idx="1895">
                  <c:v>1.1796418372521278</c:v>
                </c:pt>
                <c:pt idx="1896">
                  <c:v>1.1802025035245889</c:v>
                </c:pt>
                <c:pt idx="1897">
                  <c:v>1.1807637030032001</c:v>
                </c:pt>
                <c:pt idx="1898">
                  <c:v>1.181325436448968</c:v>
                </c:pt>
                <c:pt idx="1899">
                  <c:v>1.1818877046243361</c:v>
                </c:pt>
                <c:pt idx="1900">
                  <c:v>1.1824505082932093</c:v>
                </c:pt>
                <c:pt idx="1901">
                  <c:v>1.1830138482209291</c:v>
                </c:pt>
                <c:pt idx="1902">
                  <c:v>1.1835777251743231</c:v>
                </c:pt>
                <c:pt idx="1903">
                  <c:v>1.1841421399216694</c:v>
                </c:pt>
                <c:pt idx="1904">
                  <c:v>1.1847070932326957</c:v>
                </c:pt>
                <c:pt idx="1905">
                  <c:v>1.1852725858786324</c:v>
                </c:pt>
                <c:pt idx="1906">
                  <c:v>1.1858386186321512</c:v>
                </c:pt>
                <c:pt idx="1907">
                  <c:v>1.1864051922674295</c:v>
                </c:pt>
                <c:pt idx="1908">
                  <c:v>1.1869723075601004</c:v>
                </c:pt>
                <c:pt idx="1909">
                  <c:v>1.1875399652872933</c:v>
                </c:pt>
                <c:pt idx="1910">
                  <c:v>1.1881081662276247</c:v>
                </c:pt>
                <c:pt idx="1911">
                  <c:v>1.1886769111611921</c:v>
                </c:pt>
                <c:pt idx="1912">
                  <c:v>1.1892462008696019</c:v>
                </c:pt>
                <c:pt idx="1913">
                  <c:v>1.1898160361359511</c:v>
                </c:pt>
                <c:pt idx="1914">
                  <c:v>1.1903864177448371</c:v>
                </c:pt>
                <c:pt idx="1915">
                  <c:v>1.1909573464823668</c:v>
                </c:pt>
                <c:pt idx="1916">
                  <c:v>1.1915288231361467</c:v>
                </c:pt>
                <c:pt idx="1917">
                  <c:v>1.1921008484953117</c:v>
                </c:pt>
                <c:pt idx="1918">
                  <c:v>1.1926734233504961</c:v>
                </c:pt>
                <c:pt idx="1919">
                  <c:v>1.1932465484938641</c:v>
                </c:pt>
                <c:pt idx="1920">
                  <c:v>1.1938202247191012</c:v>
                </c:pt>
                <c:pt idx="1921">
                  <c:v>1.194394452821419</c:v>
                </c:pt>
                <c:pt idx="1922">
                  <c:v>1.1949692335975599</c:v>
                </c:pt>
                <c:pt idx="1923">
                  <c:v>1.1955445678458021</c:v>
                </c:pt>
                <c:pt idx="1924">
                  <c:v>1.1961204563659587</c:v>
                </c:pt>
                <c:pt idx="1925">
                  <c:v>1.1966968999593879</c:v>
                </c:pt>
                <c:pt idx="1926">
                  <c:v>1.1972738994289924</c:v>
                </c:pt>
                <c:pt idx="1927">
                  <c:v>1.1978514555792232</c:v>
                </c:pt>
                <c:pt idx="1928">
                  <c:v>1.1984295692160885</c:v>
                </c:pt>
                <c:pt idx="1929">
                  <c:v>1.1990082411471414</c:v>
                </c:pt>
                <c:pt idx="1930">
                  <c:v>1.1995874721815154</c:v>
                </c:pt>
                <c:pt idx="1931">
                  <c:v>1.2001672631298839</c:v>
                </c:pt>
                <c:pt idx="1932">
                  <c:v>1.200747614804512</c:v>
                </c:pt>
                <c:pt idx="1933">
                  <c:v>1.201328528019221</c:v>
                </c:pt>
                <c:pt idx="1934">
                  <c:v>1.2019100035894117</c:v>
                </c:pt>
                <c:pt idx="1935">
                  <c:v>1.2024920423320704</c:v>
                </c:pt>
                <c:pt idx="1936">
                  <c:v>1.2030746450657583</c:v>
                </c:pt>
                <c:pt idx="1937">
                  <c:v>1.2036578126106299</c:v>
                </c:pt>
                <c:pt idx="1938">
                  <c:v>1.2042415457884239</c:v>
                </c:pt>
                <c:pt idx="1939">
                  <c:v>1.2048258454224761</c:v>
                </c:pt>
                <c:pt idx="1940">
                  <c:v>1.2054107123377318</c:v>
                </c:pt>
                <c:pt idx="1941">
                  <c:v>1.2059961473607212</c:v>
                </c:pt>
                <c:pt idx="1942">
                  <c:v>1.2065821513195969</c:v>
                </c:pt>
                <c:pt idx="1943">
                  <c:v>1.2071687250441052</c:v>
                </c:pt>
                <c:pt idx="1944">
                  <c:v>1.2077558693656281</c:v>
                </c:pt>
                <c:pt idx="1945">
                  <c:v>1.2083435851171436</c:v>
                </c:pt>
                <c:pt idx="1946">
                  <c:v>1.2089318731332668</c:v>
                </c:pt>
                <c:pt idx="1947">
                  <c:v>1.2095207342502339</c:v>
                </c:pt>
                <c:pt idx="1948">
                  <c:v>1.2101101693059138</c:v>
                </c:pt>
                <c:pt idx="1949">
                  <c:v>1.2107001791398002</c:v>
                </c:pt>
                <c:pt idx="1950">
                  <c:v>1.2112907645930389</c:v>
                </c:pt>
                <c:pt idx="1951">
                  <c:v>1.2118819265084089</c:v>
                </c:pt>
                <c:pt idx="1952">
                  <c:v>1.2124736657303368</c:v>
                </c:pt>
                <c:pt idx="1953">
                  <c:v>1.2130659831048998</c:v>
                </c:pt>
                <c:pt idx="1954">
                  <c:v>1.2136588794798291</c:v>
                </c:pt>
                <c:pt idx="1955">
                  <c:v>1.2142523557045133</c:v>
                </c:pt>
                <c:pt idx="1956">
                  <c:v>1.2148464126300038</c:v>
                </c:pt>
                <c:pt idx="1957">
                  <c:v>1.2154410511090186</c:v>
                </c:pt>
                <c:pt idx="1958">
                  <c:v>1.2160362719959499</c:v>
                </c:pt>
                <c:pt idx="1959">
                  <c:v>1.2166320761468545</c:v>
                </c:pt>
                <c:pt idx="1960">
                  <c:v>1.2172284644194735</c:v>
                </c:pt>
                <c:pt idx="1961">
                  <c:v>1.2178254376732358</c:v>
                </c:pt>
                <c:pt idx="1962">
                  <c:v>1.2184229967692493</c:v>
                </c:pt>
                <c:pt idx="1963">
                  <c:v>1.2190211425703115</c:v>
                </c:pt>
                <c:pt idx="1964">
                  <c:v>1.2196198759409278</c:v>
                </c:pt>
                <c:pt idx="1965">
                  <c:v>1.2202191977472876</c:v>
                </c:pt>
                <c:pt idx="1966">
                  <c:v>1.2208191088572911</c:v>
                </c:pt>
                <c:pt idx="1967">
                  <c:v>1.2214196101405435</c:v>
                </c:pt>
                <c:pt idx="1968">
                  <c:v>1.2220207024683698</c:v>
                </c:pt>
                <c:pt idx="1969">
                  <c:v>1.2226223867138011</c:v>
                </c:pt>
                <c:pt idx="1970">
                  <c:v>1.2232246637515898</c:v>
                </c:pt>
                <c:pt idx="1971">
                  <c:v>1.2238275344582221</c:v>
                </c:pt>
                <c:pt idx="1972">
                  <c:v>1.2244309997118983</c:v>
                </c:pt>
                <c:pt idx="1973">
                  <c:v>1.2250350603925653</c:v>
                </c:pt>
                <c:pt idx="1974">
                  <c:v>1.2256397173818971</c:v>
                </c:pt>
                <c:pt idx="1975">
                  <c:v>1.2262449715633241</c:v>
                </c:pt>
                <c:pt idx="1976">
                  <c:v>1.2268508238220033</c:v>
                </c:pt>
                <c:pt idx="1977">
                  <c:v>1.2274572750448494</c:v>
                </c:pt>
                <c:pt idx="1978">
                  <c:v>1.2280643261205391</c:v>
                </c:pt>
                <c:pt idx="1979">
                  <c:v>1.2286719779394977</c:v>
                </c:pt>
                <c:pt idx="1980">
                  <c:v>1.2292802313939257</c:v>
                </c:pt>
                <c:pt idx="1981">
                  <c:v>1.2298890873777735</c:v>
                </c:pt>
                <c:pt idx="1982">
                  <c:v>1.2304985467867864</c:v>
                </c:pt>
                <c:pt idx="1983">
                  <c:v>1.2311086105184554</c:v>
                </c:pt>
                <c:pt idx="1984">
                  <c:v>1.2317192794720855</c:v>
                </c:pt>
                <c:pt idx="1985">
                  <c:v>1.2323305545487515</c:v>
                </c:pt>
                <c:pt idx="1986">
                  <c:v>1.2329424366513084</c:v>
                </c:pt>
                <c:pt idx="1987">
                  <c:v>1.2335549266844164</c:v>
                </c:pt>
                <c:pt idx="1988">
                  <c:v>1.234168025554538</c:v>
                </c:pt>
                <c:pt idx="1989">
                  <c:v>1.2347817341699299</c:v>
                </c:pt>
                <c:pt idx="1990">
                  <c:v>1.2353960534406585</c:v>
                </c:pt>
                <c:pt idx="1991">
                  <c:v>1.236010984278614</c:v>
                </c:pt>
                <c:pt idx="1992">
                  <c:v>1.236626527597473</c:v>
                </c:pt>
                <c:pt idx="1993">
                  <c:v>1.2372426843127704</c:v>
                </c:pt>
                <c:pt idx="1994">
                  <c:v>1.2378594553418396</c:v>
                </c:pt>
                <c:pt idx="1995">
                  <c:v>1.2384768416038561</c:v>
                </c:pt>
                <c:pt idx="1996">
                  <c:v>1.2390948440198231</c:v>
                </c:pt>
                <c:pt idx="1997">
                  <c:v>1.2397134635125959</c:v>
                </c:pt>
                <c:pt idx="1998">
                  <c:v>1.2403327010068583</c:v>
                </c:pt>
                <c:pt idx="1999">
                  <c:v>1.2409525574291498</c:v>
                </c:pt>
                <c:pt idx="2000">
                  <c:v>1.241573033707865</c:v>
                </c:pt>
                <c:pt idx="2001">
                  <c:v>1.242194130773252</c:v>
                </c:pt>
                <c:pt idx="2002">
                  <c:v>1.2428158495574224</c:v>
                </c:pt>
                <c:pt idx="2003">
                  <c:v>1.2434381909943544</c:v>
                </c:pt>
                <c:pt idx="2004">
                  <c:v>1.2440611560199026</c:v>
                </c:pt>
                <c:pt idx="2005">
                  <c:v>1.2446847455717946</c:v>
                </c:pt>
                <c:pt idx="2006">
                  <c:v>1.2453089605896337</c:v>
                </c:pt>
                <c:pt idx="2007">
                  <c:v>1.2459338020149131</c:v>
                </c:pt>
                <c:pt idx="2008">
                  <c:v>1.2465592707910291</c:v>
                </c:pt>
                <c:pt idx="2009">
                  <c:v>1.2471853678632501</c:v>
                </c:pt>
                <c:pt idx="2010">
                  <c:v>1.2478120941787589</c:v>
                </c:pt>
                <c:pt idx="2011">
                  <c:v>1.2484394506866416</c:v>
                </c:pt>
                <c:pt idx="2012">
                  <c:v>1.2490674383378924</c:v>
                </c:pt>
                <c:pt idx="2013">
                  <c:v>1.2496960580854157</c:v>
                </c:pt>
                <c:pt idx="2014">
                  <c:v>1.2503253108840511</c:v>
                </c:pt>
                <c:pt idx="2015">
                  <c:v>1.2509551976905442</c:v>
                </c:pt>
                <c:pt idx="2016">
                  <c:v>1.251585719463574</c:v>
                </c:pt>
                <c:pt idx="2017">
                  <c:v>1.2522168771637567</c:v>
                </c:pt>
                <c:pt idx="2018">
                  <c:v>1.252848671753648</c:v>
                </c:pt>
                <c:pt idx="2019">
                  <c:v>1.2534811041977441</c:v>
                </c:pt>
                <c:pt idx="2020">
                  <c:v>1.2541141754624898</c:v>
                </c:pt>
                <c:pt idx="2021">
                  <c:v>1.2547478865162887</c:v>
                </c:pt>
                <c:pt idx="2022">
                  <c:v>1.255382238329487</c:v>
                </c:pt>
                <c:pt idx="2023">
                  <c:v>1.2560172318744207</c:v>
                </c:pt>
                <c:pt idx="2024">
                  <c:v>1.2566528681253701</c:v>
                </c:pt>
                <c:pt idx="2025">
                  <c:v>1.2572891480585975</c:v>
                </c:pt>
                <c:pt idx="2026">
                  <c:v>1.2579260726523422</c:v>
                </c:pt>
                <c:pt idx="2027">
                  <c:v>1.2585636428868374</c:v>
                </c:pt>
                <c:pt idx="2028">
                  <c:v>1.2592018597442838</c:v>
                </c:pt>
                <c:pt idx="2029">
                  <c:v>1.259840724208894</c:v>
                </c:pt>
                <c:pt idx="2030">
                  <c:v>1.260480237266868</c:v>
                </c:pt>
                <c:pt idx="2031">
                  <c:v>1.2611203999064138</c:v>
                </c:pt>
                <c:pt idx="2032">
                  <c:v>1.2617612131177456</c:v>
                </c:pt>
                <c:pt idx="2033">
                  <c:v>1.2624026778931012</c:v>
                </c:pt>
                <c:pt idx="2034">
                  <c:v>1.2630447952267192</c:v>
                </c:pt>
                <c:pt idx="2035">
                  <c:v>1.2636875661148761</c:v>
                </c:pt>
                <c:pt idx="2036">
                  <c:v>1.2643309915558707</c:v>
                </c:pt>
                <c:pt idx="2037">
                  <c:v>1.2649750725500408</c:v>
                </c:pt>
                <c:pt idx="2038">
                  <c:v>1.2656198100997598</c:v>
                </c:pt>
                <c:pt idx="2039">
                  <c:v>1.2662652052094467</c:v>
                </c:pt>
                <c:pt idx="2040">
                  <c:v>1.2669112588855758</c:v>
                </c:pt>
                <c:pt idx="2041">
                  <c:v>1.2675579721366681</c:v>
                </c:pt>
                <c:pt idx="2042">
                  <c:v>1.2682053459733045</c:v>
                </c:pt>
                <c:pt idx="2043">
                  <c:v>1.26885338140814</c:v>
                </c:pt>
                <c:pt idx="2044">
                  <c:v>1.2695020794558949</c:v>
                </c:pt>
                <c:pt idx="2045">
                  <c:v>1.2701514411333661</c:v>
                </c:pt>
                <c:pt idx="2046">
                  <c:v>1.2708014674594295</c:v>
                </c:pt>
                <c:pt idx="2047">
                  <c:v>1.2714521594550601</c:v>
                </c:pt>
                <c:pt idx="2048">
                  <c:v>1.2721035181433042</c:v>
                </c:pt>
                <c:pt idx="2049">
                  <c:v>1.2727555445493257</c:v>
                </c:pt>
                <c:pt idx="2050">
                  <c:v>1.2734082397003739</c:v>
                </c:pt>
                <c:pt idx="2051">
                  <c:v>1.2740616046258233</c:v>
                </c:pt>
                <c:pt idx="2052">
                  <c:v>1.2747156403571498</c:v>
                </c:pt>
                <c:pt idx="2053">
                  <c:v>1.2753703479279532</c:v>
                </c:pt>
                <c:pt idx="2054">
                  <c:v>1.276025728373962</c:v>
                </c:pt>
                <c:pt idx="2055">
                  <c:v>1.2766817827330232</c:v>
                </c:pt>
                <c:pt idx="2056">
                  <c:v>1.2773385120451264</c:v>
                </c:pt>
                <c:pt idx="2057">
                  <c:v>1.2779959173524054</c:v>
                </c:pt>
                <c:pt idx="2058">
                  <c:v>1.27865399969914</c:v>
                </c:pt>
                <c:pt idx="2059">
                  <c:v>1.2793127601317544</c:v>
                </c:pt>
                <c:pt idx="2060">
                  <c:v>1.27997219969883</c:v>
                </c:pt>
                <c:pt idx="2061">
                  <c:v>1.2806323194511244</c:v>
                </c:pt>
                <c:pt idx="2062">
                  <c:v>1.2812931204415541</c:v>
                </c:pt>
                <c:pt idx="2063">
                  <c:v>1.281954603725209</c:v>
                </c:pt>
                <c:pt idx="2064">
                  <c:v>1.2826167703593638</c:v>
                </c:pt>
                <c:pt idx="2065">
                  <c:v>1.2832796214034778</c:v>
                </c:pt>
                <c:pt idx="2066">
                  <c:v>1.2839431579191949</c:v>
                </c:pt>
                <c:pt idx="2067">
                  <c:v>1.2846073809703726</c:v>
                </c:pt>
                <c:pt idx="2068">
                  <c:v>1.2852722916230486</c:v>
                </c:pt>
                <c:pt idx="2069">
                  <c:v>1.2859378909454819</c:v>
                </c:pt>
                <c:pt idx="2070">
                  <c:v>1.2866041800081498</c:v>
                </c:pt>
                <c:pt idx="2071">
                  <c:v>1.2872711598837381</c:v>
                </c:pt>
                <c:pt idx="2072">
                  <c:v>1.2879388316471618</c:v>
                </c:pt>
                <c:pt idx="2073">
                  <c:v>1.2886071963755741</c:v>
                </c:pt>
                <c:pt idx="2074">
                  <c:v>1.2892762551483512</c:v>
                </c:pt>
                <c:pt idx="2075">
                  <c:v>1.2899460090471302</c:v>
                </c:pt>
                <c:pt idx="2076">
                  <c:v>1.2906164591557849</c:v>
                </c:pt>
                <c:pt idx="2077">
                  <c:v>1.2912876065604422</c:v>
                </c:pt>
                <c:pt idx="2078">
                  <c:v>1.2919594523494911</c:v>
                </c:pt>
                <c:pt idx="2079">
                  <c:v>1.2926319976136018</c:v>
                </c:pt>
                <c:pt idx="2080">
                  <c:v>1.2933052434456918</c:v>
                </c:pt>
                <c:pt idx="2081">
                  <c:v>1.2939791909409721</c:v>
                </c:pt>
                <c:pt idx="2082">
                  <c:v>1.2946538411969419</c:v>
                </c:pt>
                <c:pt idx="2083">
                  <c:v>1.2953291953133672</c:v>
                </c:pt>
                <c:pt idx="2084">
                  <c:v>1.2960052543923435</c:v>
                </c:pt>
                <c:pt idx="2085">
                  <c:v>1.2966820195382427</c:v>
                </c:pt>
                <c:pt idx="2086">
                  <c:v>1.297359491857748</c:v>
                </c:pt>
                <c:pt idx="2087">
                  <c:v>1.2980376724598692</c:v>
                </c:pt>
                <c:pt idx="2088">
                  <c:v>1.298716562455926</c:v>
                </c:pt>
                <c:pt idx="2089">
                  <c:v>1.2993961629595658</c:v>
                </c:pt>
                <c:pt idx="2090">
                  <c:v>1.3000764750867719</c:v>
                </c:pt>
                <c:pt idx="2091">
                  <c:v>1.3007574999558589</c:v>
                </c:pt>
                <c:pt idx="2092">
                  <c:v>1.3014392386874856</c:v>
                </c:pt>
                <c:pt idx="2093">
                  <c:v>1.3021216924046777</c:v>
                </c:pt>
                <c:pt idx="2094">
                  <c:v>1.302804862232807</c:v>
                </c:pt>
                <c:pt idx="2095">
                  <c:v>1.3034887492995959</c:v>
                </c:pt>
                <c:pt idx="2096">
                  <c:v>1.3041733547351524</c:v>
                </c:pt>
                <c:pt idx="2097">
                  <c:v>1.3048586796719561</c:v>
                </c:pt>
                <c:pt idx="2098">
                  <c:v>1.3055447252448618</c:v>
                </c:pt>
                <c:pt idx="2099">
                  <c:v>1.3062314925911258</c:v>
                </c:pt>
                <c:pt idx="2100">
                  <c:v>1.3069189828503844</c:v>
                </c:pt>
                <c:pt idx="2101">
                  <c:v>1.3076071971646788</c:v>
                </c:pt>
                <c:pt idx="2102">
                  <c:v>1.3082961366784669</c:v>
                </c:pt>
                <c:pt idx="2103">
                  <c:v>1.3089858025386041</c:v>
                </c:pt>
                <c:pt idx="2104">
                  <c:v>1.3096761958943697</c:v>
                </c:pt>
                <c:pt idx="2105">
                  <c:v>1.3103673178974806</c:v>
                </c:pt>
                <c:pt idx="2106">
                  <c:v>1.3110591697020761</c:v>
                </c:pt>
                <c:pt idx="2107">
                  <c:v>1.3117517524647258</c:v>
                </c:pt>
                <c:pt idx="2108">
                  <c:v>1.3124450673444659</c:v>
                </c:pt>
                <c:pt idx="2109">
                  <c:v>1.3131391155027659</c:v>
                </c:pt>
                <c:pt idx="2110">
                  <c:v>1.3138338981035598</c:v>
                </c:pt>
                <c:pt idx="2111">
                  <c:v>1.3145294163132506</c:v>
                </c:pt>
                <c:pt idx="2112">
                  <c:v>1.3152256713007044</c:v>
                </c:pt>
                <c:pt idx="2113">
                  <c:v>1.3159226642372708</c:v>
                </c:pt>
                <c:pt idx="2114">
                  <c:v>1.3166203962967817</c:v>
                </c:pt>
                <c:pt idx="2115">
                  <c:v>1.3173188686555601</c:v>
                </c:pt>
                <c:pt idx="2116">
                  <c:v>1.3180180824924257</c:v>
                </c:pt>
                <c:pt idx="2117">
                  <c:v>1.3187180389887077</c:v>
                </c:pt>
                <c:pt idx="2118">
                  <c:v>1.3194187393282328</c:v>
                </c:pt>
                <c:pt idx="2119">
                  <c:v>1.320120184697358</c:v>
                </c:pt>
                <c:pt idx="2120">
                  <c:v>1.3208223762849618</c:v>
                </c:pt>
                <c:pt idx="2121">
                  <c:v>1.3215253152824495</c:v>
                </c:pt>
                <c:pt idx="2122">
                  <c:v>1.3222290028837755</c:v>
                </c:pt>
                <c:pt idx="2123">
                  <c:v>1.3229334402854178</c:v>
                </c:pt>
                <c:pt idx="2124">
                  <c:v>1.3236386286864232</c:v>
                </c:pt>
                <c:pt idx="2125">
                  <c:v>1.3243445692883915</c:v>
                </c:pt>
                <c:pt idx="2126">
                  <c:v>1.3250512632954798</c:v>
                </c:pt>
                <c:pt idx="2127">
                  <c:v>1.3257587119144314</c:v>
                </c:pt>
                <c:pt idx="2128">
                  <c:v>1.3264669163545566</c:v>
                </c:pt>
                <c:pt idx="2129">
                  <c:v>1.3271758778277551</c:v>
                </c:pt>
                <c:pt idx="2130">
                  <c:v>1.3278855975485189</c:v>
                </c:pt>
                <c:pt idx="2131">
                  <c:v>1.328596076733938</c:v>
                </c:pt>
                <c:pt idx="2132">
                  <c:v>1.3293073166037119</c:v>
                </c:pt>
                <c:pt idx="2133">
                  <c:v>1.3300193183801439</c:v>
                </c:pt>
                <c:pt idx="2134">
                  <c:v>1.3307320832881724</c:v>
                </c:pt>
                <c:pt idx="2135">
                  <c:v>1.3314456125553498</c:v>
                </c:pt>
                <c:pt idx="2136">
                  <c:v>1.3321599074118746</c:v>
                </c:pt>
                <c:pt idx="2137">
                  <c:v>1.3328749690905701</c:v>
                </c:pt>
                <c:pt idx="2138">
                  <c:v>1.3335907988269218</c:v>
                </c:pt>
                <c:pt idx="2139">
                  <c:v>1.3343073978590698</c:v>
                </c:pt>
                <c:pt idx="2140">
                  <c:v>1.3350247674278095</c:v>
                </c:pt>
                <c:pt idx="2141">
                  <c:v>1.3357429087766188</c:v>
                </c:pt>
                <c:pt idx="2142">
                  <c:v>1.3364618231516321</c:v>
                </c:pt>
                <c:pt idx="2143">
                  <c:v>1.3371815118016861</c:v>
                </c:pt>
                <c:pt idx="2144">
                  <c:v>1.3379019759783028</c:v>
                </c:pt>
                <c:pt idx="2145">
                  <c:v>1.3386232169357035</c:v>
                </c:pt>
                <c:pt idx="2146">
                  <c:v>1.3393452359308144</c:v>
                </c:pt>
                <c:pt idx="2147">
                  <c:v>1.3400680342232787</c:v>
                </c:pt>
                <c:pt idx="2148">
                  <c:v>1.3407916130754451</c:v>
                </c:pt>
                <c:pt idx="2149">
                  <c:v>1.3415159737524205</c:v>
                </c:pt>
                <c:pt idx="2150">
                  <c:v>1.3422411175220159</c:v>
                </c:pt>
                <c:pt idx="2151">
                  <c:v>1.3429670456548026</c:v>
                </c:pt>
                <c:pt idx="2152">
                  <c:v>1.3436937594240934</c:v>
                </c:pt>
                <c:pt idx="2153">
                  <c:v>1.3444212601059697</c:v>
                </c:pt>
                <c:pt idx="2154">
                  <c:v>1.3451495489792686</c:v>
                </c:pt>
                <c:pt idx="2155">
                  <c:v>1.3458786273255978</c:v>
                </c:pt>
                <c:pt idx="2156">
                  <c:v>1.3466084964293548</c:v>
                </c:pt>
                <c:pt idx="2157">
                  <c:v>1.3473391575777156</c:v>
                </c:pt>
                <c:pt idx="2158">
                  <c:v>1.3480706120606558</c:v>
                </c:pt>
                <c:pt idx="2159">
                  <c:v>1.3488028611709584</c:v>
                </c:pt>
                <c:pt idx="2160">
                  <c:v>1.3495359062042009</c:v>
                </c:pt>
                <c:pt idx="2161">
                  <c:v>1.3502697484587982</c:v>
                </c:pt>
                <c:pt idx="2162">
                  <c:v>1.3510043892359778</c:v>
                </c:pt>
                <c:pt idx="2163">
                  <c:v>1.35173982983981</c:v>
                </c:pt>
                <c:pt idx="2164">
                  <c:v>1.3524760715771951</c:v>
                </c:pt>
                <c:pt idx="2165">
                  <c:v>1.3532131157578908</c:v>
                </c:pt>
                <c:pt idx="2166">
                  <c:v>1.3539509636945115</c:v>
                </c:pt>
                <c:pt idx="2167">
                  <c:v>1.3546896167025262</c:v>
                </c:pt>
                <c:pt idx="2168">
                  <c:v>1.3554290761002892</c:v>
                </c:pt>
                <c:pt idx="2169">
                  <c:v>1.3561693432090278</c:v>
                </c:pt>
                <c:pt idx="2170">
                  <c:v>1.3569104193528581</c:v>
                </c:pt>
                <c:pt idx="2171">
                  <c:v>1.3576523058587939</c:v>
                </c:pt>
                <c:pt idx="2172">
                  <c:v>1.3583950040567485</c:v>
                </c:pt>
                <c:pt idx="2173">
                  <c:v>1.3591385152795459</c:v>
                </c:pt>
                <c:pt idx="2174">
                  <c:v>1.3598828408629409</c:v>
                </c:pt>
                <c:pt idx="2175">
                  <c:v>1.3606279821456055</c:v>
                </c:pt>
                <c:pt idx="2176">
                  <c:v>1.3613739404691498</c:v>
                </c:pt>
                <c:pt idx="2177">
                  <c:v>1.3621207171781278</c:v>
                </c:pt>
                <c:pt idx="2178">
                  <c:v>1.3628683136200495</c:v>
                </c:pt>
                <c:pt idx="2179">
                  <c:v>1.3636167311453764</c:v>
                </c:pt>
                <c:pt idx="2180">
                  <c:v>1.3643659711075466</c:v>
                </c:pt>
                <c:pt idx="2181">
                  <c:v>1.3651160348629641</c:v>
                </c:pt>
                <c:pt idx="2182">
                  <c:v>1.3658669237710301</c:v>
                </c:pt>
                <c:pt idx="2183">
                  <c:v>1.3666186391941277</c:v>
                </c:pt>
                <c:pt idx="2184">
                  <c:v>1.3673711824976478</c:v>
                </c:pt>
                <c:pt idx="2185">
                  <c:v>1.3681245550499861</c:v>
                </c:pt>
                <c:pt idx="2186">
                  <c:v>1.3688787582225634</c:v>
                </c:pt>
                <c:pt idx="2187">
                  <c:v>1.3696337933898104</c:v>
                </c:pt>
                <c:pt idx="2188">
                  <c:v>1.3703896619292131</c:v>
                </c:pt>
                <c:pt idx="2189">
                  <c:v>1.3711463652212761</c:v>
                </c:pt>
                <c:pt idx="2190">
                  <c:v>1.3719039046495747</c:v>
                </c:pt>
                <c:pt idx="2191">
                  <c:v>1.3726622816007361</c:v>
                </c:pt>
                <c:pt idx="2192">
                  <c:v>1.373421497464447</c:v>
                </c:pt>
                <c:pt idx="2193">
                  <c:v>1.374181553633498</c:v>
                </c:pt>
                <c:pt idx="2194">
                  <c:v>1.3749424515037298</c:v>
                </c:pt>
                <c:pt idx="2195">
                  <c:v>1.3757041924740854</c:v>
                </c:pt>
                <c:pt idx="2196">
                  <c:v>1.3764667779466353</c:v>
                </c:pt>
                <c:pt idx="2197">
                  <c:v>1.3772302093265281</c:v>
                </c:pt>
                <c:pt idx="2198">
                  <c:v>1.3779944880220449</c:v>
                </c:pt>
                <c:pt idx="2199">
                  <c:v>1.3787596154446018</c:v>
                </c:pt>
                <c:pt idx="2200">
                  <c:v>1.3795255930087389</c:v>
                </c:pt>
                <c:pt idx="2201">
                  <c:v>1.380292422132146</c:v>
                </c:pt>
                <c:pt idx="2202">
                  <c:v>1.3810601042356681</c:v>
                </c:pt>
                <c:pt idx="2203">
                  <c:v>1.3818286407433098</c:v>
                </c:pt>
                <c:pt idx="2204">
                  <c:v>1.3825980330822549</c:v>
                </c:pt>
                <c:pt idx="2205">
                  <c:v>1.3833682826828557</c:v>
                </c:pt>
                <c:pt idx="2206">
                  <c:v>1.3841393909786679</c:v>
                </c:pt>
                <c:pt idx="2207">
                  <c:v>1.3849113594064306</c:v>
                </c:pt>
                <c:pt idx="2208">
                  <c:v>1.3856841894061001</c:v>
                </c:pt>
                <c:pt idx="2209">
                  <c:v>1.3864578824208456</c:v>
                </c:pt>
                <c:pt idx="2210">
                  <c:v>1.3872324398970561</c:v>
                </c:pt>
                <c:pt idx="2211">
                  <c:v>1.3880078632843682</c:v>
                </c:pt>
                <c:pt idx="2212">
                  <c:v>1.388784154035644</c:v>
                </c:pt>
                <c:pt idx="2213">
                  <c:v>1.3895613136070093</c:v>
                </c:pt>
                <c:pt idx="2214">
                  <c:v>1.3903393434578557</c:v>
                </c:pt>
                <c:pt idx="2215">
                  <c:v>1.3911182450508293</c:v>
                </c:pt>
                <c:pt idx="2216">
                  <c:v>1.3918980198518665</c:v>
                </c:pt>
                <c:pt idx="2217">
                  <c:v>1.3926786693301909</c:v>
                </c:pt>
                <c:pt idx="2218">
                  <c:v>1.3934601949583221</c:v>
                </c:pt>
                <c:pt idx="2219">
                  <c:v>1.3942425982120887</c:v>
                </c:pt>
                <c:pt idx="2220">
                  <c:v>1.3950258805706348</c:v>
                </c:pt>
                <c:pt idx="2221">
                  <c:v>1.3958100435164307</c:v>
                </c:pt>
                <c:pt idx="2222">
                  <c:v>1.3965950885352811</c:v>
                </c:pt>
                <c:pt idx="2223">
                  <c:v>1.3973810171163368</c:v>
                </c:pt>
                <c:pt idx="2224">
                  <c:v>1.3981678307521024</c:v>
                </c:pt>
                <c:pt idx="2225">
                  <c:v>1.3989555309384425</c:v>
                </c:pt>
                <c:pt idx="2226">
                  <c:v>1.3997441191745938</c:v>
                </c:pt>
                <c:pt idx="2227">
                  <c:v>1.4005335969631858</c:v>
                </c:pt>
                <c:pt idx="2228">
                  <c:v>1.4013239658102312</c:v>
                </c:pt>
                <c:pt idx="2229">
                  <c:v>1.4021152272251438</c:v>
                </c:pt>
                <c:pt idx="2230">
                  <c:v>1.4029073827207514</c:v>
                </c:pt>
                <c:pt idx="2231">
                  <c:v>1.4037004338133015</c:v>
                </c:pt>
                <c:pt idx="2232">
                  <c:v>1.4044943820224653</c:v>
                </c:pt>
                <c:pt idx="2233">
                  <c:v>1.4052892288713799</c:v>
                </c:pt>
                <c:pt idx="2234">
                  <c:v>1.4060849758865981</c:v>
                </c:pt>
                <c:pt idx="2235">
                  <c:v>1.4068816245981475</c:v>
                </c:pt>
                <c:pt idx="2236">
                  <c:v>1.4076791765395296</c:v>
                </c:pt>
                <c:pt idx="2237">
                  <c:v>1.40847763324772</c:v>
                </c:pt>
                <c:pt idx="2238">
                  <c:v>1.4092769962631815</c:v>
                </c:pt>
                <c:pt idx="2239">
                  <c:v>1.4100772671298858</c:v>
                </c:pt>
                <c:pt idx="2240">
                  <c:v>1.4108784473952998</c:v>
                </c:pt>
                <c:pt idx="2241">
                  <c:v>1.411680538610421</c:v>
                </c:pt>
                <c:pt idx="2242">
                  <c:v>1.4124835423297666</c:v>
                </c:pt>
                <c:pt idx="2243">
                  <c:v>1.4132874601114001</c:v>
                </c:pt>
                <c:pt idx="2244">
                  <c:v>1.4140922935169298</c:v>
                </c:pt>
                <c:pt idx="2245">
                  <c:v>1.4148980441115269</c:v>
                </c:pt>
                <c:pt idx="2246">
                  <c:v>1.4157047134639245</c:v>
                </c:pt>
                <c:pt idx="2247">
                  <c:v>1.4165123031464519</c:v>
                </c:pt>
                <c:pt idx="2248">
                  <c:v>1.4173208147350058</c:v>
                </c:pt>
                <c:pt idx="2249">
                  <c:v>1.4181302498090955</c:v>
                </c:pt>
                <c:pt idx="2250">
                  <c:v>1.418940609951846</c:v>
                </c:pt>
                <c:pt idx="2251">
                  <c:v>1.4197518967499851</c:v>
                </c:pt>
                <c:pt idx="2252">
                  <c:v>1.4205641117938959</c:v>
                </c:pt>
                <c:pt idx="2253">
                  <c:v>1.4213772566775764</c:v>
                </c:pt>
                <c:pt idx="2254">
                  <c:v>1.4221913329986977</c:v>
                </c:pt>
                <c:pt idx="2255">
                  <c:v>1.4230063423585821</c:v>
                </c:pt>
                <c:pt idx="2256">
                  <c:v>1.4238222863622274</c:v>
                </c:pt>
                <c:pt idx="2257">
                  <c:v>1.4246391666183191</c:v>
                </c:pt>
                <c:pt idx="2258">
                  <c:v>1.4254569847392251</c:v>
                </c:pt>
                <c:pt idx="2259">
                  <c:v>1.4262757423410282</c:v>
                </c:pt>
                <c:pt idx="2260">
                  <c:v>1.4270954410435228</c:v>
                </c:pt>
                <c:pt idx="2261">
                  <c:v>1.4279160824702277</c:v>
                </c:pt>
                <c:pt idx="2262">
                  <c:v>1.4287376682484059</c:v>
                </c:pt>
                <c:pt idx="2263">
                  <c:v>1.4295602000090513</c:v>
                </c:pt>
                <c:pt idx="2264">
                  <c:v>1.4303836793869411</c:v>
                </c:pt>
                <c:pt idx="2265">
                  <c:v>1.4312081080205938</c:v>
                </c:pt>
                <c:pt idx="2266">
                  <c:v>1.4320334875523222</c:v>
                </c:pt>
                <c:pt idx="2267">
                  <c:v>1.4328598196282343</c:v>
                </c:pt>
                <c:pt idx="2268">
                  <c:v>1.4336871058982281</c:v>
                </c:pt>
                <c:pt idx="2269">
                  <c:v>1.4345153480160195</c:v>
                </c:pt>
                <c:pt idx="2270">
                  <c:v>1.4353445476391462</c:v>
                </c:pt>
                <c:pt idx="2271">
                  <c:v>1.4361747064289938</c:v>
                </c:pt>
                <c:pt idx="2272">
                  <c:v>1.4370058260507701</c:v>
                </c:pt>
                <c:pt idx="2273">
                  <c:v>1.4378379081735551</c:v>
                </c:pt>
                <c:pt idx="2274">
                  <c:v>1.438670954470296</c:v>
                </c:pt>
                <c:pt idx="2275">
                  <c:v>1.4395049666178144</c:v>
                </c:pt>
                <c:pt idx="2276">
                  <c:v>1.440339946296828</c:v>
                </c:pt>
                <c:pt idx="2277">
                  <c:v>1.4411758951919498</c:v>
                </c:pt>
                <c:pt idx="2278">
                  <c:v>1.4420128149917175</c:v>
                </c:pt>
                <c:pt idx="2279">
                  <c:v>1.4428507073885706</c:v>
                </c:pt>
                <c:pt idx="2280">
                  <c:v>1.4436895740789129</c:v>
                </c:pt>
                <c:pt idx="2281">
                  <c:v>1.4445294167630758</c:v>
                </c:pt>
                <c:pt idx="2282">
                  <c:v>1.4453702371453574</c:v>
                </c:pt>
                <c:pt idx="2283">
                  <c:v>1.4462120369340303</c:v>
                </c:pt>
                <c:pt idx="2284">
                  <c:v>1.4470548178413338</c:v>
                </c:pt>
                <c:pt idx="2285">
                  <c:v>1.4478985815835159</c:v>
                </c:pt>
                <c:pt idx="2286">
                  <c:v>1.4487433298808241</c:v>
                </c:pt>
                <c:pt idx="2287">
                  <c:v>1.4495890644575189</c:v>
                </c:pt>
                <c:pt idx="2288">
                  <c:v>1.4504357870418978</c:v>
                </c:pt>
                <c:pt idx="2289">
                  <c:v>1.4512834993662946</c:v>
                </c:pt>
                <c:pt idx="2290">
                  <c:v>1.4521322031670918</c:v>
                </c:pt>
                <c:pt idx="2291">
                  <c:v>1.4529819001847457</c:v>
                </c:pt>
                <c:pt idx="2292">
                  <c:v>1.4538325921637758</c:v>
                </c:pt>
                <c:pt idx="2293">
                  <c:v>1.4546842808527998</c:v>
                </c:pt>
                <c:pt idx="2294">
                  <c:v>1.4555369680045298</c:v>
                </c:pt>
                <c:pt idx="2295">
                  <c:v>1.4563906553757926</c:v>
                </c:pt>
                <c:pt idx="2296">
                  <c:v>1.4572453447275411</c:v>
                </c:pt>
                <c:pt idx="2297">
                  <c:v>1.4581010378248558</c:v>
                </c:pt>
                <c:pt idx="2298">
                  <c:v>1.4589577364369741</c:v>
                </c:pt>
                <c:pt idx="2299">
                  <c:v>1.4598154423372898</c:v>
                </c:pt>
                <c:pt idx="2300">
                  <c:v>1.4606741573033681</c:v>
                </c:pt>
                <c:pt idx="2301">
                  <c:v>1.4615338831169666</c:v>
                </c:pt>
                <c:pt idx="2302">
                  <c:v>1.4623946215640338</c:v>
                </c:pt>
                <c:pt idx="2303">
                  <c:v>1.463256374434726</c:v>
                </c:pt>
                <c:pt idx="2304">
                  <c:v>1.464119143523426</c:v>
                </c:pt>
                <c:pt idx="2305">
                  <c:v>1.4649829306287527</c:v>
                </c:pt>
                <c:pt idx="2306">
                  <c:v>1.4658477375535599</c:v>
                </c:pt>
                <c:pt idx="2307">
                  <c:v>1.4667135661049795</c:v>
                </c:pt>
                <c:pt idx="2308">
                  <c:v>1.4675804180944005</c:v>
                </c:pt>
                <c:pt idx="2309">
                  <c:v>1.4684482953375098</c:v>
                </c:pt>
                <c:pt idx="2310">
                  <c:v>1.4693171996542782</c:v>
                </c:pt>
                <c:pt idx="2311">
                  <c:v>1.4701871328689957</c:v>
                </c:pt>
                <c:pt idx="2312">
                  <c:v>1.4710580968102664</c:v>
                </c:pt>
                <c:pt idx="2313">
                  <c:v>1.4719300933110411</c:v>
                </c:pt>
                <c:pt idx="2314">
                  <c:v>1.4728031242086181</c:v>
                </c:pt>
                <c:pt idx="2315">
                  <c:v>1.4736771913446458</c:v>
                </c:pt>
                <c:pt idx="2316">
                  <c:v>1.4745522965651598</c:v>
                </c:pt>
                <c:pt idx="2317">
                  <c:v>1.4754284417205759</c:v>
                </c:pt>
                <c:pt idx="2318">
                  <c:v>1.4763056286657141</c:v>
                </c:pt>
                <c:pt idx="2319">
                  <c:v>1.4771838592598039</c:v>
                </c:pt>
                <c:pt idx="2320">
                  <c:v>1.4780631353665061</c:v>
                </c:pt>
                <c:pt idx="2321">
                  <c:v>1.478943458853919</c:v>
                </c:pt>
                <c:pt idx="2322">
                  <c:v>1.4798248315945917</c:v>
                </c:pt>
                <c:pt idx="2323">
                  <c:v>1.4807072554655516</c:v>
                </c:pt>
                <c:pt idx="2324">
                  <c:v>1.4815907323482858</c:v>
                </c:pt>
                <c:pt idx="2325">
                  <c:v>1.4824752641287964</c:v>
                </c:pt>
                <c:pt idx="2326">
                  <c:v>1.4833608526975663</c:v>
                </c:pt>
                <c:pt idx="2327">
                  <c:v>1.4842474999496293</c:v>
                </c:pt>
                <c:pt idx="2328">
                  <c:v>1.4851352077845252</c:v>
                </c:pt>
                <c:pt idx="2329">
                  <c:v>1.4860239781063613</c:v>
                </c:pt>
                <c:pt idx="2330">
                  <c:v>1.4869138128237904</c:v>
                </c:pt>
                <c:pt idx="2331">
                  <c:v>1.4878047138500452</c:v>
                </c:pt>
                <c:pt idx="2332">
                  <c:v>1.488696683102952</c:v>
                </c:pt>
                <c:pt idx="2333">
                  <c:v>1.489589722504935</c:v>
                </c:pt>
                <c:pt idx="2334">
                  <c:v>1.4904838339830337</c:v>
                </c:pt>
                <c:pt idx="2335">
                  <c:v>1.4913790194689058</c:v>
                </c:pt>
                <c:pt idx="2336">
                  <c:v>1.4922752808988762</c:v>
                </c:pt>
                <c:pt idx="2337">
                  <c:v>1.4931726202139088</c:v>
                </c:pt>
                <c:pt idx="2338">
                  <c:v>1.494071039359645</c:v>
                </c:pt>
                <c:pt idx="2339">
                  <c:v>1.4949705402864117</c:v>
                </c:pt>
                <c:pt idx="2340">
                  <c:v>1.4958711249492349</c:v>
                </c:pt>
                <c:pt idx="2341">
                  <c:v>1.4967727953078538</c:v>
                </c:pt>
                <c:pt idx="2342">
                  <c:v>1.4976755533267381</c:v>
                </c:pt>
                <c:pt idx="2343">
                  <c:v>1.4985794009750937</c:v>
                </c:pt>
                <c:pt idx="2344">
                  <c:v>1.4994843402268898</c:v>
                </c:pt>
                <c:pt idx="2345">
                  <c:v>1.5003903730608639</c:v>
                </c:pt>
                <c:pt idx="2346">
                  <c:v>1.5012975014605381</c:v>
                </c:pt>
                <c:pt idx="2347">
                  <c:v>1.5022057274142349</c:v>
                </c:pt>
                <c:pt idx="2348">
                  <c:v>1.503115052915091</c:v>
                </c:pt>
                <c:pt idx="2349">
                  <c:v>1.5040254799610742</c:v>
                </c:pt>
                <c:pt idx="2350">
                  <c:v>1.5049370105549855</c:v>
                </c:pt>
                <c:pt idx="2351">
                  <c:v>1.5058496467045037</c:v>
                </c:pt>
                <c:pt idx="2352">
                  <c:v>1.5067633904221625</c:v>
                </c:pt>
                <c:pt idx="2353">
                  <c:v>1.5076782437253955</c:v>
                </c:pt>
                <c:pt idx="2354">
                  <c:v>1.5085942086365298</c:v>
                </c:pt>
                <c:pt idx="2355">
                  <c:v>1.5095112871828114</c:v>
                </c:pt>
                <c:pt idx="2356">
                  <c:v>1.5104294813964294</c:v>
                </c:pt>
                <c:pt idx="2357">
                  <c:v>1.5113487933145038</c:v>
                </c:pt>
                <c:pt idx="2358">
                  <c:v>1.5122692249791292</c:v>
                </c:pt>
                <c:pt idx="2359">
                  <c:v>1.5131907784373713</c:v>
                </c:pt>
                <c:pt idx="2360">
                  <c:v>1.5141134557412987</c:v>
                </c:pt>
                <c:pt idx="2361">
                  <c:v>1.5150372589479721</c:v>
                </c:pt>
                <c:pt idx="2362">
                  <c:v>1.5159621901194889</c:v>
                </c:pt>
                <c:pt idx="2363">
                  <c:v>1.5168882513229858</c:v>
                </c:pt>
                <c:pt idx="2364">
                  <c:v>1.517815444630642</c:v>
                </c:pt>
                <c:pt idx="2365">
                  <c:v>1.5187437721197128</c:v>
                </c:pt>
                <c:pt idx="2366">
                  <c:v>1.5196732358725398</c:v>
                </c:pt>
                <c:pt idx="2367">
                  <c:v>1.5206038379765645</c:v>
                </c:pt>
                <c:pt idx="2368">
                  <c:v>1.5215355805243438</c:v>
                </c:pt>
                <c:pt idx="2369">
                  <c:v>1.5224684656135685</c:v>
                </c:pt>
                <c:pt idx="2370">
                  <c:v>1.5234024953470715</c:v>
                </c:pt>
                <c:pt idx="2371">
                  <c:v>1.5243376718328605</c:v>
                </c:pt>
                <c:pt idx="2372">
                  <c:v>1.5252739971841061</c:v>
                </c:pt>
                <c:pt idx="2373">
                  <c:v>1.5262114735191938</c:v>
                </c:pt>
                <c:pt idx="2374">
                  <c:v>1.5271501029617065</c:v>
                </c:pt>
                <c:pt idx="2375">
                  <c:v>1.5280898876404494</c:v>
                </c:pt>
                <c:pt idx="2376">
                  <c:v>1.529030829689489</c:v>
                </c:pt>
                <c:pt idx="2377">
                  <c:v>1.52997293124814</c:v>
                </c:pt>
                <c:pt idx="2378">
                  <c:v>1.5309161944609926</c:v>
                </c:pt>
                <c:pt idx="2379">
                  <c:v>1.5318606214779318</c:v>
                </c:pt>
                <c:pt idx="2380">
                  <c:v>1.5328062144541514</c:v>
                </c:pt>
                <c:pt idx="2381">
                  <c:v>1.5337529755501731</c:v>
                </c:pt>
                <c:pt idx="2382">
                  <c:v>1.5347009069318507</c:v>
                </c:pt>
                <c:pt idx="2383">
                  <c:v>1.5356500107703959</c:v>
                </c:pt>
                <c:pt idx="2384">
                  <c:v>1.5366002892424058</c:v>
                </c:pt>
                <c:pt idx="2385">
                  <c:v>1.5375517445298639</c:v>
                </c:pt>
                <c:pt idx="2386">
                  <c:v>1.5385043788201538</c:v>
                </c:pt>
                <c:pt idx="2387">
                  <c:v>1.5394581943060943</c:v>
                </c:pt>
                <c:pt idx="2388">
                  <c:v>1.5404131931859366</c:v>
                </c:pt>
                <c:pt idx="2389">
                  <c:v>1.5413693776633928</c:v>
                </c:pt>
                <c:pt idx="2390">
                  <c:v>1.5423267499476578</c:v>
                </c:pt>
                <c:pt idx="2391">
                  <c:v>1.5432853122534058</c:v>
                </c:pt>
                <c:pt idx="2392">
                  <c:v>1.5442450668008305</c:v>
                </c:pt>
                <c:pt idx="2393">
                  <c:v>1.5452060158156378</c:v>
                </c:pt>
                <c:pt idx="2394">
                  <c:v>1.5461681615290981</c:v>
                </c:pt>
                <c:pt idx="2395">
                  <c:v>1.5471315061780249</c:v>
                </c:pt>
                <c:pt idx="2396">
                  <c:v>1.5480960520048168</c:v>
                </c:pt>
                <c:pt idx="2397">
                  <c:v>1.5490618012574713</c:v>
                </c:pt>
                <c:pt idx="2398">
                  <c:v>1.5500287561895938</c:v>
                </c:pt>
                <c:pt idx="2399">
                  <c:v>1.5509969190604178</c:v>
                </c:pt>
                <c:pt idx="2400">
                  <c:v>1.5519662921348258</c:v>
                </c:pt>
                <c:pt idx="2401">
                  <c:v>1.5529368776833836</c:v>
                </c:pt>
                <c:pt idx="2402">
                  <c:v>1.5539086779823066</c:v>
                </c:pt>
                <c:pt idx="2403">
                  <c:v>1.5548816953135438</c:v>
                </c:pt>
                <c:pt idx="2404">
                  <c:v>1.5558559319647465</c:v>
                </c:pt>
                <c:pt idx="2405">
                  <c:v>1.5568313902292952</c:v>
                </c:pt>
                <c:pt idx="2406">
                  <c:v>1.5578080724063552</c:v>
                </c:pt>
                <c:pt idx="2407">
                  <c:v>1.5587859808008373</c:v>
                </c:pt>
                <c:pt idx="2408">
                  <c:v>1.5597651177234462</c:v>
                </c:pt>
                <c:pt idx="2409">
                  <c:v>1.5607454854907181</c:v>
                </c:pt>
                <c:pt idx="2410">
                  <c:v>1.561727086424985</c:v>
                </c:pt>
                <c:pt idx="2411">
                  <c:v>1.5627099228544556</c:v>
                </c:pt>
                <c:pt idx="2412">
                  <c:v>1.5636939971131771</c:v>
                </c:pt>
                <c:pt idx="2413">
                  <c:v>1.5646793115411028</c:v>
                </c:pt>
                <c:pt idx="2414">
                  <c:v>1.565665868484067</c:v>
                </c:pt>
                <c:pt idx="2415">
                  <c:v>1.5666536702938361</c:v>
                </c:pt>
                <c:pt idx="2416">
                  <c:v>1.5676427193281126</c:v>
                </c:pt>
                <c:pt idx="2417">
                  <c:v>1.5686330179505559</c:v>
                </c:pt>
                <c:pt idx="2418">
                  <c:v>1.5696245685308028</c:v>
                </c:pt>
                <c:pt idx="2419">
                  <c:v>1.5706173734444846</c:v>
                </c:pt>
                <c:pt idx="2420">
                  <c:v>1.5716114350732469</c:v>
                </c:pt>
                <c:pt idx="2421">
                  <c:v>1.5726067558047692</c:v>
                </c:pt>
                <c:pt idx="2422">
                  <c:v>1.5736033380327819</c:v>
                </c:pt>
                <c:pt idx="2423">
                  <c:v>1.5746011841570893</c:v>
                </c:pt>
                <c:pt idx="2424">
                  <c:v>1.5756002965835838</c:v>
                </c:pt>
                <c:pt idx="2425">
                  <c:v>1.5766006777242718</c:v>
                </c:pt>
                <c:pt idx="2426">
                  <c:v>1.5776023299972881</c:v>
                </c:pt>
                <c:pt idx="2427">
                  <c:v>1.5786052558269106</c:v>
                </c:pt>
                <c:pt idx="2428">
                  <c:v>1.579609457643592</c:v>
                </c:pt>
                <c:pt idx="2429">
                  <c:v>1.5806149378839782</c:v>
                </c:pt>
                <c:pt idx="2430">
                  <c:v>1.5816216989909067</c:v>
                </c:pt>
                <c:pt idx="2431">
                  <c:v>1.5826297434134649</c:v>
                </c:pt>
                <c:pt idx="2432">
                  <c:v>1.5836390736069699</c:v>
                </c:pt>
                <c:pt idx="2433">
                  <c:v>1.5846496920330118</c:v>
                </c:pt>
                <c:pt idx="2434">
                  <c:v>1.5856616011594655</c:v>
                </c:pt>
                <c:pt idx="2435">
                  <c:v>1.5866748034605305</c:v>
                </c:pt>
                <c:pt idx="2436">
                  <c:v>1.5876893014167093</c:v>
                </c:pt>
                <c:pt idx="2437">
                  <c:v>1.5887050975148618</c:v>
                </c:pt>
                <c:pt idx="2438">
                  <c:v>1.5897221942482267</c:v>
                </c:pt>
                <c:pt idx="2439">
                  <c:v>1.5907405941164201</c:v>
                </c:pt>
                <c:pt idx="2440">
                  <c:v>1.5917602996254649</c:v>
                </c:pt>
                <c:pt idx="2441">
                  <c:v>1.5927813132878319</c:v>
                </c:pt>
                <c:pt idx="2442">
                  <c:v>1.5938036376224169</c:v>
                </c:pt>
                <c:pt idx="2443">
                  <c:v>1.5948272751546098</c:v>
                </c:pt>
                <c:pt idx="2444">
                  <c:v>1.5958522284162813</c:v>
                </c:pt>
                <c:pt idx="2445">
                  <c:v>1.5968784999458081</c:v>
                </c:pt>
                <c:pt idx="2446">
                  <c:v>1.5979060922881114</c:v>
                </c:pt>
                <c:pt idx="2447">
                  <c:v>1.5989350079946738</c:v>
                </c:pt>
                <c:pt idx="2448">
                  <c:v>1.5999652496235373</c:v>
                </c:pt>
                <c:pt idx="2449">
                  <c:v>1.6009968197393478</c:v>
                </c:pt>
                <c:pt idx="2450">
                  <c:v>1.602029720913374</c:v>
                </c:pt>
                <c:pt idx="2451">
                  <c:v>1.6030639557235185</c:v>
                </c:pt>
                <c:pt idx="2452">
                  <c:v>1.6040995267543481</c:v>
                </c:pt>
                <c:pt idx="2453">
                  <c:v>1.6051364365971104</c:v>
                </c:pt>
                <c:pt idx="2454">
                  <c:v>1.6061746878497598</c:v>
                </c:pt>
                <c:pt idx="2455">
                  <c:v>1.6072142831169758</c:v>
                </c:pt>
                <c:pt idx="2456">
                  <c:v>1.608255225010188</c:v>
                </c:pt>
                <c:pt idx="2457">
                  <c:v>1.6092975161475893</c:v>
                </c:pt>
                <c:pt idx="2458">
                  <c:v>1.6103411591541699</c:v>
                </c:pt>
                <c:pt idx="2459">
                  <c:v>1.6113861566617349</c:v>
                </c:pt>
                <c:pt idx="2460">
                  <c:v>1.6124325113089177</c:v>
                </c:pt>
                <c:pt idx="2461">
                  <c:v>1.6134802257412173</c:v>
                </c:pt>
                <c:pt idx="2462">
                  <c:v>1.6145293026110077</c:v>
                </c:pt>
                <c:pt idx="2463">
                  <c:v>1.6155797445775733</c:v>
                </c:pt>
                <c:pt idx="2464">
                  <c:v>1.6166315543071159</c:v>
                </c:pt>
                <c:pt idx="2465">
                  <c:v>1.6176847344727885</c:v>
                </c:pt>
                <c:pt idx="2466">
                  <c:v>1.6187392877547118</c:v>
                </c:pt>
                <c:pt idx="2467">
                  <c:v>1.6197952168400058</c:v>
                </c:pt>
                <c:pt idx="2468">
                  <c:v>1.6208525244228054</c:v>
                </c:pt>
                <c:pt idx="2469">
                  <c:v>1.621911213204263</c:v>
                </c:pt>
                <c:pt idx="2470">
                  <c:v>1.6229712858926317</c:v>
                </c:pt>
                <c:pt idx="2471">
                  <c:v>1.6240327452032266</c:v>
                </c:pt>
                <c:pt idx="2472">
                  <c:v>1.6250955938584619</c:v>
                </c:pt>
                <c:pt idx="2473">
                  <c:v>1.6261598345879069</c:v>
                </c:pt>
                <c:pt idx="2474">
                  <c:v>1.627225470128264</c:v>
                </c:pt>
                <c:pt idx="2475">
                  <c:v>1.6282925032234301</c:v>
                </c:pt>
                <c:pt idx="2476">
                  <c:v>1.6293609366244948</c:v>
                </c:pt>
                <c:pt idx="2477">
                  <c:v>1.6304307730897767</c:v>
                </c:pt>
                <c:pt idx="2478">
                  <c:v>1.6315020153848419</c:v>
                </c:pt>
                <c:pt idx="2479">
                  <c:v>1.6325746662825313</c:v>
                </c:pt>
                <c:pt idx="2480">
                  <c:v>1.6336487285629804</c:v>
                </c:pt>
                <c:pt idx="2481">
                  <c:v>1.6347242050136448</c:v>
                </c:pt>
                <c:pt idx="2482">
                  <c:v>1.6358010984293316</c:v>
                </c:pt>
                <c:pt idx="2483">
                  <c:v>1.6368794116122161</c:v>
                </c:pt>
                <c:pt idx="2484">
                  <c:v>1.637959147371854</c:v>
                </c:pt>
                <c:pt idx="2485">
                  <c:v>1.6390403085252345</c:v>
                </c:pt>
                <c:pt idx="2486">
                  <c:v>1.6401228978967841</c:v>
                </c:pt>
                <c:pt idx="2487">
                  <c:v>1.6412069183183939</c:v>
                </c:pt>
                <c:pt idx="2488">
                  <c:v>1.6422923726294498</c:v>
                </c:pt>
                <c:pt idx="2489">
                  <c:v>1.6433792636768565</c:v>
                </c:pt>
                <c:pt idx="2490">
                  <c:v>1.6444675943150551</c:v>
                </c:pt>
                <c:pt idx="2491">
                  <c:v>1.6455573674060526</c:v>
                </c:pt>
                <c:pt idx="2492">
                  <c:v>1.6466485858194497</c:v>
                </c:pt>
                <c:pt idx="2493">
                  <c:v>1.6477412524324642</c:v>
                </c:pt>
                <c:pt idx="2494">
                  <c:v>1.6488353701299658</c:v>
                </c:pt>
                <c:pt idx="2495">
                  <c:v>1.6499309418044719</c:v>
                </c:pt>
                <c:pt idx="2496">
                  <c:v>1.6510279703562067</c:v>
                </c:pt>
                <c:pt idx="2497">
                  <c:v>1.6521264586931006</c:v>
                </c:pt>
                <c:pt idx="2498">
                  <c:v>1.6532264097308453</c:v>
                </c:pt>
                <c:pt idx="2499">
                  <c:v>1.654327826392894</c:v>
                </c:pt>
                <c:pt idx="2500">
                  <c:v>1.6554307116104858</c:v>
                </c:pt>
                <c:pt idx="2501">
                  <c:v>1.6565350683227047</c:v>
                </c:pt>
                <c:pt idx="2502">
                  <c:v>1.6576408994764553</c:v>
                </c:pt>
                <c:pt idx="2503">
                  <c:v>1.6587482080265401</c:v>
                </c:pt>
                <c:pt idx="2504">
                  <c:v>1.6598569969356485</c:v>
                </c:pt>
                <c:pt idx="2505">
                  <c:v>1.6609672691744015</c:v>
                </c:pt>
                <c:pt idx="2506">
                  <c:v>1.6620790277213746</c:v>
                </c:pt>
                <c:pt idx="2507">
                  <c:v>1.6631922755631146</c:v>
                </c:pt>
                <c:pt idx="2508">
                  <c:v>1.6643070156941893</c:v>
                </c:pt>
                <c:pt idx="2509">
                  <c:v>1.6654232511171867</c:v>
                </c:pt>
                <c:pt idx="2510">
                  <c:v>1.6665409848427757</c:v>
                </c:pt>
                <c:pt idx="2511">
                  <c:v>1.6676602198896755</c:v>
                </c:pt>
                <c:pt idx="2512">
                  <c:v>1.6687809592847671</c:v>
                </c:pt>
                <c:pt idx="2513">
                  <c:v>1.6699032060630328</c:v>
                </c:pt>
                <c:pt idx="2514">
                  <c:v>1.6710269632676515</c:v>
                </c:pt>
                <c:pt idx="2515">
                  <c:v>1.6721522339499881</c:v>
                </c:pt>
                <c:pt idx="2516">
                  <c:v>1.67327902116963</c:v>
                </c:pt>
                <c:pt idx="2517">
                  <c:v>1.674407327994424</c:v>
                </c:pt>
                <c:pt idx="2518">
                  <c:v>1.6755371575004918</c:v>
                </c:pt>
                <c:pt idx="2519">
                  <c:v>1.6766685127722687</c:v>
                </c:pt>
                <c:pt idx="2520">
                  <c:v>1.6778013969025198</c:v>
                </c:pt>
                <c:pt idx="2521">
                  <c:v>1.6789358129923799</c:v>
                </c:pt>
                <c:pt idx="2522">
                  <c:v>1.6800717641513765</c:v>
                </c:pt>
                <c:pt idx="2523">
                  <c:v>1.681209253497445</c:v>
                </c:pt>
                <c:pt idx="2524">
                  <c:v>1.6823482841570001</c:v>
                </c:pt>
                <c:pt idx="2525">
                  <c:v>1.683488859264902</c:v>
                </c:pt>
                <c:pt idx="2526">
                  <c:v>1.6846309819645413</c:v>
                </c:pt>
                <c:pt idx="2527">
                  <c:v>1.6857746554078252</c:v>
                </c:pt>
                <c:pt idx="2528">
                  <c:v>1.6869198827552521</c:v>
                </c:pt>
                <c:pt idx="2529">
                  <c:v>1.688066667175887</c:v>
                </c:pt>
                <c:pt idx="2530">
                  <c:v>1.6892150118474361</c:v>
                </c:pt>
                <c:pt idx="2531">
                  <c:v>1.6903649199562523</c:v>
                </c:pt>
                <c:pt idx="2532">
                  <c:v>1.6915163946973635</c:v>
                </c:pt>
                <c:pt idx="2533">
                  <c:v>1.6926694392745263</c:v>
                </c:pt>
                <c:pt idx="2534">
                  <c:v>1.6938240569002252</c:v>
                </c:pt>
                <c:pt idx="2535">
                  <c:v>1.6949802507957201</c:v>
                </c:pt>
                <c:pt idx="2536">
                  <c:v>1.6961380241910768</c:v>
                </c:pt>
                <c:pt idx="2537">
                  <c:v>1.6972973803251739</c:v>
                </c:pt>
                <c:pt idx="2538">
                  <c:v>1.6984583224457828</c:v>
                </c:pt>
                <c:pt idx="2539">
                  <c:v>1.6996208538095339</c:v>
                </c:pt>
                <c:pt idx="2540">
                  <c:v>1.7007849776820074</c:v>
                </c:pt>
                <c:pt idx="2541">
                  <c:v>1.7019506973377154</c:v>
                </c:pt>
                <c:pt idx="2542">
                  <c:v>1.7031180160601718</c:v>
                </c:pt>
                <c:pt idx="2543">
                  <c:v>1.7042869371418885</c:v>
                </c:pt>
                <c:pt idx="2544">
                  <c:v>1.7054574638844304</c:v>
                </c:pt>
                <c:pt idx="2545">
                  <c:v>1.706629599598438</c:v>
                </c:pt>
                <c:pt idx="2546">
                  <c:v>1.7078033476036631</c:v>
                </c:pt>
                <c:pt idx="2547">
                  <c:v>1.7089787112289938</c:v>
                </c:pt>
                <c:pt idx="2548">
                  <c:v>1.7101556938124858</c:v>
                </c:pt>
                <c:pt idx="2549">
                  <c:v>1.7113342987013951</c:v>
                </c:pt>
                <c:pt idx="2550">
                  <c:v>1.7125145292522299</c:v>
                </c:pt>
                <c:pt idx="2551">
                  <c:v>1.7136963888307299</c:v>
                </c:pt>
                <c:pt idx="2552">
                  <c:v>1.7148798808119678</c:v>
                </c:pt>
                <c:pt idx="2553">
                  <c:v>1.7160650085803255</c:v>
                </c:pt>
                <c:pt idx="2554">
                  <c:v>1.7172517755295498</c:v>
                </c:pt>
                <c:pt idx="2555">
                  <c:v>1.7184401850627893</c:v>
                </c:pt>
                <c:pt idx="2556">
                  <c:v>1.7196302405926081</c:v>
                </c:pt>
                <c:pt idx="2557">
                  <c:v>1.7208219455410458</c:v>
                </c:pt>
                <c:pt idx="2558">
                  <c:v>1.7220153033396191</c:v>
                </c:pt>
                <c:pt idx="2559">
                  <c:v>1.7232103174293723</c:v>
                </c:pt>
                <c:pt idx="2560">
                  <c:v>1.7244069912609239</c:v>
                </c:pt>
                <c:pt idx="2561">
                  <c:v>1.7256053282944595</c:v>
                </c:pt>
                <c:pt idx="2562">
                  <c:v>1.7268053319998127</c:v>
                </c:pt>
                <c:pt idx="2563">
                  <c:v>1.7280070058564585</c:v>
                </c:pt>
                <c:pt idx="2564">
                  <c:v>1.7292103533535719</c:v>
                </c:pt>
                <c:pt idx="2565">
                  <c:v>1.7304153779900562</c:v>
                </c:pt>
                <c:pt idx="2566">
                  <c:v>1.7316220832745655</c:v>
                </c:pt>
                <c:pt idx="2567">
                  <c:v>1.7328304727255619</c:v>
                </c:pt>
                <c:pt idx="2568">
                  <c:v>1.7340405498713232</c:v>
                </c:pt>
                <c:pt idx="2569">
                  <c:v>1.7352523182499842</c:v>
                </c:pt>
                <c:pt idx="2570">
                  <c:v>1.7364657814096018</c:v>
                </c:pt>
                <c:pt idx="2571">
                  <c:v>1.737680942908139</c:v>
                </c:pt>
                <c:pt idx="2572">
                  <c:v>1.7388978063135381</c:v>
                </c:pt>
                <c:pt idx="2573">
                  <c:v>1.7401163752037365</c:v>
                </c:pt>
                <c:pt idx="2574">
                  <c:v>1.7413366531667116</c:v>
                </c:pt>
                <c:pt idx="2575">
                  <c:v>1.7425586438005141</c:v>
                </c:pt>
                <c:pt idx="2576">
                  <c:v>1.7437823507132939</c:v>
                </c:pt>
                <c:pt idx="2577">
                  <c:v>1.7450077775233519</c:v>
                </c:pt>
                <c:pt idx="2578">
                  <c:v>1.7462349278591618</c:v>
                </c:pt>
                <c:pt idx="2579">
                  <c:v>1.7474638053594131</c:v>
                </c:pt>
                <c:pt idx="2580">
                  <c:v>1.7486944136730478</c:v>
                </c:pt>
                <c:pt idx="2581">
                  <c:v>1.7499267564592842</c:v>
                </c:pt>
                <c:pt idx="2582">
                  <c:v>1.7511608373876781</c:v>
                </c:pt>
                <c:pt idx="2583">
                  <c:v>1.7523966601381298</c:v>
                </c:pt>
                <c:pt idx="2584">
                  <c:v>1.7536342284009367</c:v>
                </c:pt>
                <c:pt idx="2585">
                  <c:v>1.7548735458768425</c:v>
                </c:pt>
                <c:pt idx="2586">
                  <c:v>1.7561146162770358</c:v>
                </c:pt>
                <c:pt idx="2587">
                  <c:v>1.7573574433232371</c:v>
                </c:pt>
                <c:pt idx="2588">
                  <c:v>1.7586020307476848</c:v>
                </c:pt>
                <c:pt idx="2589">
                  <c:v>1.7598483822932178</c:v>
                </c:pt>
                <c:pt idx="2590">
                  <c:v>1.7610965017132845</c:v>
                </c:pt>
                <c:pt idx="2591">
                  <c:v>1.7623463927719858</c:v>
                </c:pt>
                <c:pt idx="2592">
                  <c:v>1.7635980592441236</c:v>
                </c:pt>
                <c:pt idx="2593">
                  <c:v>1.7648515049152342</c:v>
                </c:pt>
                <c:pt idx="2594">
                  <c:v>1.7661067335816005</c:v>
                </c:pt>
                <c:pt idx="2595">
                  <c:v>1.7673637490503418</c:v>
                </c:pt>
                <c:pt idx="2596">
                  <c:v>1.768622555139407</c:v>
                </c:pt>
                <c:pt idx="2597">
                  <c:v>1.7698831556776398</c:v>
                </c:pt>
                <c:pt idx="2598">
                  <c:v>1.7711455545048009</c:v>
                </c:pt>
                <c:pt idx="2599">
                  <c:v>1.7724097554716138</c:v>
                </c:pt>
                <c:pt idx="2600">
                  <c:v>1.7736757624398076</c:v>
                </c:pt>
                <c:pt idx="2601">
                  <c:v>1.7749435792821522</c:v>
                </c:pt>
                <c:pt idx="2602">
                  <c:v>1.7762132098824959</c:v>
                </c:pt>
                <c:pt idx="2603">
                  <c:v>1.7774846581358106</c:v>
                </c:pt>
                <c:pt idx="2604">
                  <c:v>1.7787579279482357</c:v>
                </c:pt>
                <c:pt idx="2605">
                  <c:v>1.7800330232370829</c:v>
                </c:pt>
                <c:pt idx="2606">
                  <c:v>1.7813099479309398</c:v>
                </c:pt>
                <c:pt idx="2607">
                  <c:v>1.7825887059696559</c:v>
                </c:pt>
                <c:pt idx="2608">
                  <c:v>1.7838693013044007</c:v>
                </c:pt>
                <c:pt idx="2609">
                  <c:v>1.7851517378977213</c:v>
                </c:pt>
                <c:pt idx="2610">
                  <c:v>1.786436019723548</c:v>
                </c:pt>
                <c:pt idx="2611">
                  <c:v>1.7877221507672638</c:v>
                </c:pt>
                <c:pt idx="2612">
                  <c:v>1.7890101350257439</c:v>
                </c:pt>
                <c:pt idx="2613">
                  <c:v>1.7902999765073762</c:v>
                </c:pt>
                <c:pt idx="2614">
                  <c:v>1.7915916792321256</c:v>
                </c:pt>
                <c:pt idx="2615">
                  <c:v>1.7928852472315746</c:v>
                </c:pt>
                <c:pt idx="2616">
                  <c:v>1.7941806845489385</c:v>
                </c:pt>
                <c:pt idx="2617">
                  <c:v>1.7954779952391378</c:v>
                </c:pt>
                <c:pt idx="2618">
                  <c:v>1.7967771833688377</c:v>
                </c:pt>
                <c:pt idx="2619">
                  <c:v>1.7980782530164596</c:v>
                </c:pt>
                <c:pt idx="2620">
                  <c:v>1.7993812082722678</c:v>
                </c:pt>
                <c:pt idx="2621">
                  <c:v>1.800686053238383</c:v>
                </c:pt>
                <c:pt idx="2622">
                  <c:v>1.801992792028829</c:v>
                </c:pt>
                <c:pt idx="2623">
                  <c:v>1.8033014287695934</c:v>
                </c:pt>
                <c:pt idx="2624">
                  <c:v>1.8046119675986421</c:v>
                </c:pt>
                <c:pt idx="2625">
                  <c:v>1.8059244126659806</c:v>
                </c:pt>
                <c:pt idx="2626">
                  <c:v>1.8072387681337201</c:v>
                </c:pt>
                <c:pt idx="2627">
                  <c:v>1.8085550381760624</c:v>
                </c:pt>
                <c:pt idx="2628">
                  <c:v>1.8098732269793938</c:v>
                </c:pt>
                <c:pt idx="2629">
                  <c:v>1.8111933387423258</c:v>
                </c:pt>
                <c:pt idx="2630">
                  <c:v>1.8125153776757161</c:v>
                </c:pt>
                <c:pt idx="2631">
                  <c:v>1.8138393480027222</c:v>
                </c:pt>
                <c:pt idx="2632">
                  <c:v>1.815165253958867</c:v>
                </c:pt>
                <c:pt idx="2633">
                  <c:v>1.8164930997920479</c:v>
                </c:pt>
                <c:pt idx="2634">
                  <c:v>1.8178228897626134</c:v>
                </c:pt>
                <c:pt idx="2635">
                  <c:v>1.8191546281433919</c:v>
                </c:pt>
                <c:pt idx="2636">
                  <c:v>1.8204883192197441</c:v>
                </c:pt>
                <c:pt idx="2637">
                  <c:v>1.8218239672896015</c:v>
                </c:pt>
                <c:pt idx="2638">
                  <c:v>1.8231615766635321</c:v>
                </c:pt>
                <c:pt idx="2639">
                  <c:v>1.824501151664754</c:v>
                </c:pt>
                <c:pt idx="2640">
                  <c:v>1.8258426966292132</c:v>
                </c:pt>
                <c:pt idx="2641">
                  <c:v>1.8271862159056138</c:v>
                </c:pt>
                <c:pt idx="2642">
                  <c:v>1.8285317138554698</c:v>
                </c:pt>
                <c:pt idx="2643">
                  <c:v>1.8298791948531539</c:v>
                </c:pt>
                <c:pt idx="2644">
                  <c:v>1.8312286632859358</c:v>
                </c:pt>
                <c:pt idx="2645">
                  <c:v>1.8325801235540469</c:v>
                </c:pt>
                <c:pt idx="2646">
                  <c:v>1.8339335800707017</c:v>
                </c:pt>
                <c:pt idx="2647">
                  <c:v>1.8352890372621784</c:v>
                </c:pt>
                <c:pt idx="2648">
                  <c:v>1.836646499567848</c:v>
                </c:pt>
                <c:pt idx="2649">
                  <c:v>1.8380059714402193</c:v>
                </c:pt>
                <c:pt idx="2650">
                  <c:v>1.8393674573449827</c:v>
                </c:pt>
                <c:pt idx="2651">
                  <c:v>1.8407309617611078</c:v>
                </c:pt>
                <c:pt idx="2652">
                  <c:v>1.8420964891808087</c:v>
                </c:pt>
                <c:pt idx="2653">
                  <c:v>1.8434640441096712</c:v>
                </c:pt>
                <c:pt idx="2654">
                  <c:v>1.8448336310666642</c:v>
                </c:pt>
                <c:pt idx="2655">
                  <c:v>1.8462052545841858</c:v>
                </c:pt>
                <c:pt idx="2656">
                  <c:v>1.8475789192081324</c:v>
                </c:pt>
                <c:pt idx="2657">
                  <c:v>1.8489546294979373</c:v>
                </c:pt>
                <c:pt idx="2658">
                  <c:v>1.8503323900266246</c:v>
                </c:pt>
                <c:pt idx="2659">
                  <c:v>1.8517122053808575</c:v>
                </c:pt>
                <c:pt idx="2660">
                  <c:v>1.8530940801609894</c:v>
                </c:pt>
                <c:pt idx="2661">
                  <c:v>1.8544780189811281</c:v>
                </c:pt>
                <c:pt idx="2662">
                  <c:v>1.8558640264691533</c:v>
                </c:pt>
                <c:pt idx="2663">
                  <c:v>1.8572521072668164</c:v>
                </c:pt>
                <c:pt idx="2664">
                  <c:v>1.8586422660297381</c:v>
                </c:pt>
                <c:pt idx="2665">
                  <c:v>1.8600345074275131</c:v>
                </c:pt>
                <c:pt idx="2666">
                  <c:v>1.8614288361437261</c:v>
                </c:pt>
                <c:pt idx="2667">
                  <c:v>1.8628252568760166</c:v>
                </c:pt>
                <c:pt idx="2668">
                  <c:v>1.8642237743361341</c:v>
                </c:pt>
                <c:pt idx="2669">
                  <c:v>1.8656243932499799</c:v>
                </c:pt>
                <c:pt idx="2670">
                  <c:v>1.8670271183576916</c:v>
                </c:pt>
                <c:pt idx="2671">
                  <c:v>1.8684319544136421</c:v>
                </c:pt>
                <c:pt idx="2672">
                  <c:v>1.8698389061865441</c:v>
                </c:pt>
                <c:pt idx="2673">
                  <c:v>1.87124797845948</c:v>
                </c:pt>
                <c:pt idx="2674">
                  <c:v>1.8726591760299622</c:v>
                </c:pt>
                <c:pt idx="2675">
                  <c:v>1.8740725037099861</c:v>
                </c:pt>
                <c:pt idx="2676">
                  <c:v>1.8754879663260846</c:v>
                </c:pt>
                <c:pt idx="2677">
                  <c:v>1.8769055687193741</c:v>
                </c:pt>
                <c:pt idx="2678">
                  <c:v>1.8783253157456357</c:v>
                </c:pt>
                <c:pt idx="2679">
                  <c:v>1.8797472122753438</c:v>
                </c:pt>
                <c:pt idx="2680">
                  <c:v>1.8811712631937361</c:v>
                </c:pt>
                <c:pt idx="2681">
                  <c:v>1.8825974734008581</c:v>
                </c:pt>
                <c:pt idx="2682">
                  <c:v>1.8840258478116321</c:v>
                </c:pt>
                <c:pt idx="2683">
                  <c:v>1.8854563913559073</c:v>
                </c:pt>
                <c:pt idx="2684">
                  <c:v>1.8868891089785211</c:v>
                </c:pt>
                <c:pt idx="2685">
                  <c:v>1.8883240056393378</c:v>
                </c:pt>
                <c:pt idx="2686">
                  <c:v>1.8897610863133398</c:v>
                </c:pt>
                <c:pt idx="2687">
                  <c:v>1.8912003559906538</c:v>
                </c:pt>
                <c:pt idx="2688">
                  <c:v>1.8926418196766241</c:v>
                </c:pt>
                <c:pt idx="2689">
                  <c:v>1.8940854823918645</c:v>
                </c:pt>
                <c:pt idx="2690">
                  <c:v>1.8955313491723118</c:v>
                </c:pt>
                <c:pt idx="2691">
                  <c:v>1.8969794250693126</c:v>
                </c:pt>
                <c:pt idx="2692">
                  <c:v>1.8984297151496377</c:v>
                </c:pt>
                <c:pt idx="2693">
                  <c:v>1.8998822244955875</c:v>
                </c:pt>
                <c:pt idx="2694">
                  <c:v>1.9013369582049975</c:v>
                </c:pt>
                <c:pt idx="2695">
                  <c:v>1.9027939213913665</c:v>
                </c:pt>
                <c:pt idx="2696">
                  <c:v>1.9042531191838448</c:v>
                </c:pt>
                <c:pt idx="2697">
                  <c:v>1.9057145567273444</c:v>
                </c:pt>
                <c:pt idx="2698">
                  <c:v>1.9071782391825882</c:v>
                </c:pt>
                <c:pt idx="2699">
                  <c:v>1.9086441717261586</c:v>
                </c:pt>
                <c:pt idx="2700">
                  <c:v>1.9101123595505638</c:v>
                </c:pt>
                <c:pt idx="2701">
                  <c:v>1.9115828078643029</c:v>
                </c:pt>
                <c:pt idx="2702">
                  <c:v>1.9130555218919389</c:v>
                </c:pt>
                <c:pt idx="2703">
                  <c:v>1.9145305068741181</c:v>
                </c:pt>
                <c:pt idx="2704">
                  <c:v>1.9160077680676941</c:v>
                </c:pt>
                <c:pt idx="2705">
                  <c:v>1.9174873107457391</c:v>
                </c:pt>
                <c:pt idx="2706">
                  <c:v>1.9189691401976272</c:v>
                </c:pt>
                <c:pt idx="2707">
                  <c:v>1.9204532617291041</c:v>
                </c:pt>
                <c:pt idx="2708">
                  <c:v>1.921939680662327</c:v>
                </c:pt>
                <c:pt idx="2709">
                  <c:v>1.9234284023359622</c:v>
                </c:pt>
                <c:pt idx="2710">
                  <c:v>1.9249194321052181</c:v>
                </c:pt>
                <c:pt idx="2711">
                  <c:v>1.9264127753419182</c:v>
                </c:pt>
                <c:pt idx="2712">
                  <c:v>1.9279084374345719</c:v>
                </c:pt>
                <c:pt idx="2713">
                  <c:v>1.9294064237884461</c:v>
                </c:pt>
                <c:pt idx="2714">
                  <c:v>1.9309067398256081</c:v>
                </c:pt>
                <c:pt idx="2715">
                  <c:v>1.9324093909850037</c:v>
                </c:pt>
                <c:pt idx="2716">
                  <c:v>1.9339143827225296</c:v>
                </c:pt>
                <c:pt idx="2717">
                  <c:v>1.9354217205110911</c:v>
                </c:pt>
                <c:pt idx="2718">
                  <c:v>1.9369314098406625</c:v>
                </c:pt>
                <c:pt idx="2719">
                  <c:v>1.9384434562183701</c:v>
                </c:pt>
                <c:pt idx="2720">
                  <c:v>1.9399578651685419</c:v>
                </c:pt>
                <c:pt idx="2721">
                  <c:v>1.9414746422327818</c:v>
                </c:pt>
                <c:pt idx="2722">
                  <c:v>1.9429937929700534</c:v>
                </c:pt>
                <c:pt idx="2723">
                  <c:v>1.9445153229567236</c:v>
                </c:pt>
                <c:pt idx="2724">
                  <c:v>1.946039237786622</c:v>
                </c:pt>
                <c:pt idx="2725">
                  <c:v>1.9475655430711605</c:v>
                </c:pt>
                <c:pt idx="2726">
                  <c:v>1.949094244439346</c:v>
                </c:pt>
                <c:pt idx="2727">
                  <c:v>1.9506253475378854</c:v>
                </c:pt>
                <c:pt idx="2728">
                  <c:v>1.9521588580312379</c:v>
                </c:pt>
                <c:pt idx="2729">
                  <c:v>1.9536947816016754</c:v>
                </c:pt>
                <c:pt idx="2730">
                  <c:v>1.9552331239493941</c:v>
                </c:pt>
                <c:pt idx="2731">
                  <c:v>1.9567738907925381</c:v>
                </c:pt>
                <c:pt idx="2732">
                  <c:v>1.9583170878672966</c:v>
                </c:pt>
                <c:pt idx="2733">
                  <c:v>1.959862720927964</c:v>
                </c:pt>
                <c:pt idx="2734">
                  <c:v>1.9614107957470217</c:v>
                </c:pt>
                <c:pt idx="2735">
                  <c:v>1.962961318115201</c:v>
                </c:pt>
                <c:pt idx="2736">
                  <c:v>1.9645142938415583</c:v>
                </c:pt>
                <c:pt idx="2737">
                  <c:v>1.9660697287535498</c:v>
                </c:pt>
                <c:pt idx="2738">
                  <c:v>1.9676276286970913</c:v>
                </c:pt>
                <c:pt idx="2739">
                  <c:v>1.969187999536665</c:v>
                </c:pt>
                <c:pt idx="2740">
                  <c:v>1.9707508471553421</c:v>
                </c:pt>
                <c:pt idx="2741">
                  <c:v>1.9723161774549083</c:v>
                </c:pt>
                <c:pt idx="2742">
                  <c:v>1.9738839963559061</c:v>
                </c:pt>
                <c:pt idx="2743">
                  <c:v>1.9754543097977186</c:v>
                </c:pt>
                <c:pt idx="2744">
                  <c:v>1.9770271237386412</c:v>
                </c:pt>
                <c:pt idx="2745">
                  <c:v>1.9786024441559624</c:v>
                </c:pt>
                <c:pt idx="2746">
                  <c:v>1.9801802770460388</c:v>
                </c:pt>
                <c:pt idx="2747">
                  <c:v>1.981760628424365</c:v>
                </c:pt>
                <c:pt idx="2748">
                  <c:v>1.9833435043256651</c:v>
                </c:pt>
                <c:pt idx="2749">
                  <c:v>1.9849289108039403</c:v>
                </c:pt>
                <c:pt idx="2750">
                  <c:v>1.9865168539325841</c:v>
                </c:pt>
                <c:pt idx="2751">
                  <c:v>1.9881073398044296</c:v>
                </c:pt>
                <c:pt idx="2752">
                  <c:v>1.9897003745318371</c:v>
                </c:pt>
                <c:pt idx="2753">
                  <c:v>1.9912959642467807</c:v>
                </c:pt>
                <c:pt idx="2754">
                  <c:v>1.9928941151009059</c:v>
                </c:pt>
                <c:pt idx="2755">
                  <c:v>1.994494833265646</c:v>
                </c:pt>
                <c:pt idx="2756">
                  <c:v>1.9960981249322634</c:v>
                </c:pt>
                <c:pt idx="2757">
                  <c:v>1.9977039963119321</c:v>
                </c:pt>
                <c:pt idx="2758">
                  <c:v>1.9993124536358551</c:v>
                </c:pt>
                <c:pt idx="2759">
                  <c:v>2.0009235031553052</c:v>
                </c:pt>
                <c:pt idx="2760">
                  <c:v>2.0025371511417212</c:v>
                </c:pt>
                <c:pt idx="2761">
                  <c:v>2.0041534038867868</c:v>
                </c:pt>
                <c:pt idx="2762">
                  <c:v>2.0057722677025347</c:v>
                </c:pt>
                <c:pt idx="2763">
                  <c:v>2.0073937489213818</c:v>
                </c:pt>
                <c:pt idx="2764">
                  <c:v>2.0090178538962218</c:v>
                </c:pt>
                <c:pt idx="2765">
                  <c:v>2.0106445890005871</c:v>
                </c:pt>
                <c:pt idx="2766">
                  <c:v>2.0122739606286246</c:v>
                </c:pt>
                <c:pt idx="2767">
                  <c:v>2.0139059751952377</c:v>
                </c:pt>
                <c:pt idx="2768">
                  <c:v>2.0155406391361375</c:v>
                </c:pt>
                <c:pt idx="2769">
                  <c:v>2.0171779589079937</c:v>
                </c:pt>
                <c:pt idx="2770">
                  <c:v>2.0188179409883986</c:v>
                </c:pt>
                <c:pt idx="2771">
                  <c:v>2.0204605918761032</c:v>
                </c:pt>
                <c:pt idx="2772">
                  <c:v>2.0221059180909853</c:v>
                </c:pt>
                <c:pt idx="2773">
                  <c:v>2.0237539261741877</c:v>
                </c:pt>
                <c:pt idx="2774">
                  <c:v>2.0254046226881974</c:v>
                </c:pt>
                <c:pt idx="2775">
                  <c:v>2.0270580142169226</c:v>
                </c:pt>
                <c:pt idx="2776">
                  <c:v>2.028714107365797</c:v>
                </c:pt>
                <c:pt idx="2777">
                  <c:v>2.0303729087618403</c:v>
                </c:pt>
                <c:pt idx="2778">
                  <c:v>2.032034425053781</c:v>
                </c:pt>
                <c:pt idx="2779">
                  <c:v>2.0336986629121458</c:v>
                </c:pt>
                <c:pt idx="2780">
                  <c:v>2.0353656290292768</c:v>
                </c:pt>
                <c:pt idx="2781">
                  <c:v>2.0370353301195467</c:v>
                </c:pt>
                <c:pt idx="2782">
                  <c:v>2.038707772919325</c:v>
                </c:pt>
                <c:pt idx="2783">
                  <c:v>2.0403829641871241</c:v>
                </c:pt>
                <c:pt idx="2784">
                  <c:v>2.0420609107037189</c:v>
                </c:pt>
                <c:pt idx="2785">
                  <c:v>2.0437416192722058</c:v>
                </c:pt>
                <c:pt idx="2786">
                  <c:v>2.0454250967180627</c:v>
                </c:pt>
                <c:pt idx="2787">
                  <c:v>2.0471113498893163</c:v>
                </c:pt>
                <c:pt idx="2788">
                  <c:v>2.0488003856565431</c:v>
                </c:pt>
                <c:pt idx="2789">
                  <c:v>2.0504922109130717</c:v>
                </c:pt>
                <c:pt idx="2790">
                  <c:v>2.0521868325749835</c:v>
                </c:pt>
                <c:pt idx="2791">
                  <c:v>2.0538842575812546</c:v>
                </c:pt>
                <c:pt idx="2792">
                  <c:v>2.0555844928938161</c:v>
                </c:pt>
                <c:pt idx="2793">
                  <c:v>2.0572875454977093</c:v>
                </c:pt>
                <c:pt idx="2794">
                  <c:v>2.0589934224011031</c:v>
                </c:pt>
                <c:pt idx="2795">
                  <c:v>2.0607021306354603</c:v>
                </c:pt>
                <c:pt idx="2796">
                  <c:v>2.0624136772555901</c:v>
                </c:pt>
                <c:pt idx="2797">
                  <c:v>2.064128069339759</c:v>
                </c:pt>
                <c:pt idx="2798">
                  <c:v>2.0658453139897821</c:v>
                </c:pt>
                <c:pt idx="2799">
                  <c:v>2.0675654183311658</c:v>
                </c:pt>
                <c:pt idx="2800">
                  <c:v>2.0692883895131025</c:v>
                </c:pt>
                <c:pt idx="2801">
                  <c:v>2.0710142347086977</c:v>
                </c:pt>
                <c:pt idx="2802">
                  <c:v>2.0727429611149626</c:v>
                </c:pt>
                <c:pt idx="2803">
                  <c:v>2.0744745759529963</c:v>
                </c:pt>
                <c:pt idx="2804">
                  <c:v>2.0762090864679998</c:v>
                </c:pt>
                <c:pt idx="2805">
                  <c:v>2.0779464999294777</c:v>
                </c:pt>
                <c:pt idx="2806">
                  <c:v>2.0796868236312589</c:v>
                </c:pt>
                <c:pt idx="2807">
                  <c:v>2.0814300648916442</c:v>
                </c:pt>
                <c:pt idx="2808">
                  <c:v>2.0831762310534652</c:v>
                </c:pt>
                <c:pt idx="2809">
                  <c:v>2.0849253294842387</c:v>
                </c:pt>
                <c:pt idx="2810">
                  <c:v>2.0866773675762436</c:v>
                </c:pt>
                <c:pt idx="2811">
                  <c:v>2.0884323527466235</c:v>
                </c:pt>
                <c:pt idx="2812">
                  <c:v>2.0901902924374909</c:v>
                </c:pt>
                <c:pt idx="2813">
                  <c:v>2.091951194116032</c:v>
                </c:pt>
                <c:pt idx="2814">
                  <c:v>2.0937150652746457</c:v>
                </c:pt>
                <c:pt idx="2815">
                  <c:v>2.0954819134309957</c:v>
                </c:pt>
                <c:pt idx="2816">
                  <c:v>2.0972517461281512</c:v>
                </c:pt>
                <c:pt idx="2817">
                  <c:v>2.0990245709346831</c:v>
                </c:pt>
                <c:pt idx="2818">
                  <c:v>2.1008003954447787</c:v>
                </c:pt>
                <c:pt idx="2819">
                  <c:v>2.102579227278349</c:v>
                </c:pt>
                <c:pt idx="2820">
                  <c:v>2.1043610740811292</c:v>
                </c:pt>
                <c:pt idx="2821">
                  <c:v>2.1061459435247869</c:v>
                </c:pt>
                <c:pt idx="2822">
                  <c:v>2.1079338433070807</c:v>
                </c:pt>
                <c:pt idx="2823">
                  <c:v>2.10972478115186</c:v>
                </c:pt>
                <c:pt idx="2824">
                  <c:v>2.1115187648092943</c:v>
                </c:pt>
                <c:pt idx="2825">
                  <c:v>2.1133158020559453</c:v>
                </c:pt>
                <c:pt idx="2826">
                  <c:v>2.1151159006948244</c:v>
                </c:pt>
                <c:pt idx="2827">
                  <c:v>2.1169190685556099</c:v>
                </c:pt>
                <c:pt idx="2828">
                  <c:v>2.1187253134946467</c:v>
                </c:pt>
                <c:pt idx="2829">
                  <c:v>2.1205346433951626</c:v>
                </c:pt>
                <c:pt idx="2830">
                  <c:v>2.1223470661672912</c:v>
                </c:pt>
                <c:pt idx="2831">
                  <c:v>2.1241625897482721</c:v>
                </c:pt>
                <c:pt idx="2832">
                  <c:v>2.1259812221025167</c:v>
                </c:pt>
                <c:pt idx="2833">
                  <c:v>2.1278029712217057</c:v>
                </c:pt>
                <c:pt idx="2834">
                  <c:v>2.1296278451249875</c:v>
                </c:pt>
                <c:pt idx="2835">
                  <c:v>2.1314558518589957</c:v>
                </c:pt>
                <c:pt idx="2836">
                  <c:v>2.1332869994980452</c:v>
                </c:pt>
                <c:pt idx="2837">
                  <c:v>2.1351212961442219</c:v>
                </c:pt>
                <c:pt idx="2838">
                  <c:v>2.1369587499274791</c:v>
                </c:pt>
                <c:pt idx="2839">
                  <c:v>2.1387993690057971</c:v>
                </c:pt>
                <c:pt idx="2840">
                  <c:v>2.1406431615652837</c:v>
                </c:pt>
                <c:pt idx="2841">
                  <c:v>2.1424901358203021</c:v>
                </c:pt>
                <c:pt idx="2842">
                  <c:v>2.1443403000135839</c:v>
                </c:pt>
                <c:pt idx="2843">
                  <c:v>2.1461936624163687</c:v>
                </c:pt>
                <c:pt idx="2844">
                  <c:v>2.1480502313284862</c:v>
                </c:pt>
                <c:pt idx="2845">
                  <c:v>2.1499100150785542</c:v>
                </c:pt>
                <c:pt idx="2846">
                  <c:v>2.1517730220240288</c:v>
                </c:pt>
                <c:pt idx="2847">
                  <c:v>2.1536392605513792</c:v>
                </c:pt>
                <c:pt idx="2848">
                  <c:v>2.1555087390761543</c:v>
                </c:pt>
                <c:pt idx="2849">
                  <c:v>2.1573814660432058</c:v>
                </c:pt>
                <c:pt idx="2850">
                  <c:v>2.1592574499267188</c:v>
                </c:pt>
                <c:pt idx="2851">
                  <c:v>2.1611366992304002</c:v>
                </c:pt>
                <c:pt idx="2852">
                  <c:v>2.1630192224875775</c:v>
                </c:pt>
                <c:pt idx="2853">
                  <c:v>2.1649050282613231</c:v>
                </c:pt>
                <c:pt idx="2854">
                  <c:v>2.1667941251446159</c:v>
                </c:pt>
                <c:pt idx="2855">
                  <c:v>2.1686865217604652</c:v>
                </c:pt>
                <c:pt idx="2856">
                  <c:v>2.1705822267620052</c:v>
                </c:pt>
                <c:pt idx="2857">
                  <c:v>2.1724812488326655</c:v>
                </c:pt>
                <c:pt idx="2858">
                  <c:v>2.1743835966862792</c:v>
                </c:pt>
                <c:pt idx="2859">
                  <c:v>2.1762892790672477</c:v>
                </c:pt>
                <c:pt idx="2860">
                  <c:v>2.1781983047506404</c:v>
                </c:pt>
                <c:pt idx="2861">
                  <c:v>2.1801106825423533</c:v>
                </c:pt>
                <c:pt idx="2862">
                  <c:v>2.1820264212791987</c:v>
                </c:pt>
                <c:pt idx="2863">
                  <c:v>2.1839455298291379</c:v>
                </c:pt>
                <c:pt idx="2864">
                  <c:v>2.1858680170913116</c:v>
                </c:pt>
                <c:pt idx="2865">
                  <c:v>2.1877938919962436</c:v>
                </c:pt>
                <c:pt idx="2866">
                  <c:v>2.1897231635059398</c:v>
                </c:pt>
                <c:pt idx="2867">
                  <c:v>2.1916558406140587</c:v>
                </c:pt>
                <c:pt idx="2868">
                  <c:v>2.1935919323460586</c:v>
                </c:pt>
                <c:pt idx="2869">
                  <c:v>2.1955314477592682</c:v>
                </c:pt>
                <c:pt idx="2870">
                  <c:v>2.1974743959431238</c:v>
                </c:pt>
                <c:pt idx="2871">
                  <c:v>2.199420786019247</c:v>
                </c:pt>
                <c:pt idx="2872">
                  <c:v>2.2013706271416051</c:v>
                </c:pt>
                <c:pt idx="2873">
                  <c:v>2.2033239284966619</c:v>
                </c:pt>
                <c:pt idx="2874">
                  <c:v>2.2052806993034904</c:v>
                </c:pt>
                <c:pt idx="2875">
                  <c:v>2.2072409488139852</c:v>
                </c:pt>
                <c:pt idx="2876">
                  <c:v>2.209204686312932</c:v>
                </c:pt>
                <c:pt idx="2877">
                  <c:v>2.2111719211181922</c:v>
                </c:pt>
                <c:pt idx="2878">
                  <c:v>2.2131426625808648</c:v>
                </c:pt>
                <c:pt idx="2879">
                  <c:v>2.2151169200853982</c:v>
                </c:pt>
                <c:pt idx="2880">
                  <c:v>2.2170947030497592</c:v>
                </c:pt>
                <c:pt idx="2881">
                  <c:v>2.2190760209255838</c:v>
                </c:pt>
                <c:pt idx="2882">
                  <c:v>2.221060883198327</c:v>
                </c:pt>
                <c:pt idx="2883">
                  <c:v>2.2230492993874051</c:v>
                </c:pt>
                <c:pt idx="2884">
                  <c:v>2.2250412790463581</c:v>
                </c:pt>
                <c:pt idx="2885">
                  <c:v>2.2270368317629949</c:v>
                </c:pt>
                <c:pt idx="2886">
                  <c:v>2.2290359671595432</c:v>
                </c:pt>
                <c:pt idx="2887">
                  <c:v>2.2310386948928387</c:v>
                </c:pt>
                <c:pt idx="2888">
                  <c:v>2.2330450246544333</c:v>
                </c:pt>
                <c:pt idx="2889">
                  <c:v>2.2350549661707744</c:v>
                </c:pt>
                <c:pt idx="2890">
                  <c:v>2.2370685292033587</c:v>
                </c:pt>
                <c:pt idx="2891">
                  <c:v>2.2390857235488952</c:v>
                </c:pt>
                <c:pt idx="2892">
                  <c:v>2.2411065590394692</c:v>
                </c:pt>
                <c:pt idx="2893">
                  <c:v>2.2431310455426785</c:v>
                </c:pt>
                <c:pt idx="2894">
                  <c:v>2.2451591929617813</c:v>
                </c:pt>
                <c:pt idx="2895">
                  <c:v>2.2471910112359659</c:v>
                </c:pt>
                <c:pt idx="2896">
                  <c:v>2.2492265103403404</c:v>
                </c:pt>
                <c:pt idx="2897">
                  <c:v>2.2512657002862468</c:v>
                </c:pt>
                <c:pt idx="2898">
                  <c:v>2.2533085911213591</c:v>
                </c:pt>
                <c:pt idx="2899">
                  <c:v>2.2553551929298177</c:v>
                </c:pt>
                <c:pt idx="2900">
                  <c:v>2.2574055158324819</c:v>
                </c:pt>
                <c:pt idx="2901">
                  <c:v>2.2594595699870159</c:v>
                </c:pt>
                <c:pt idx="2902">
                  <c:v>2.2615173655881002</c:v>
                </c:pt>
                <c:pt idx="2903">
                  <c:v>2.2635789128675814</c:v>
                </c:pt>
                <c:pt idx="2904">
                  <c:v>2.2656442220946444</c:v>
                </c:pt>
                <c:pt idx="2905">
                  <c:v>2.2677133035760151</c:v>
                </c:pt>
                <c:pt idx="2906">
                  <c:v>2.2697861676560653</c:v>
                </c:pt>
                <c:pt idx="2907">
                  <c:v>2.2718628247170427</c:v>
                </c:pt>
                <c:pt idx="2908">
                  <c:v>2.2739432851792398</c:v>
                </c:pt>
                <c:pt idx="2909">
                  <c:v>2.2760275595011281</c:v>
                </c:pt>
                <c:pt idx="2910">
                  <c:v>2.2781156581795692</c:v>
                </c:pt>
                <c:pt idx="2911">
                  <c:v>2.2802075917499867</c:v>
                </c:pt>
                <c:pt idx="2912">
                  <c:v>2.2823033707865212</c:v>
                </c:pt>
                <c:pt idx="2913">
                  <c:v>2.2844030059022402</c:v>
                </c:pt>
                <c:pt idx="2914">
                  <c:v>2.2865065077492912</c:v>
                </c:pt>
                <c:pt idx="2915">
                  <c:v>2.2886138870191082</c:v>
                </c:pt>
                <c:pt idx="2916">
                  <c:v>2.2907251544425598</c:v>
                </c:pt>
                <c:pt idx="2917">
                  <c:v>2.2928403207901424</c:v>
                </c:pt>
                <c:pt idx="2918">
                  <c:v>2.2949593968722088</c:v>
                </c:pt>
                <c:pt idx="2919">
                  <c:v>2.2970823935390627</c:v>
                </c:pt>
                <c:pt idx="2920">
                  <c:v>2.2992093216812317</c:v>
                </c:pt>
                <c:pt idx="2921">
                  <c:v>2.301340192229592</c:v>
                </c:pt>
                <c:pt idx="2922">
                  <c:v>2.3034750161555939</c:v>
                </c:pt>
                <c:pt idx="2923">
                  <c:v>2.3056138044714301</c:v>
                </c:pt>
                <c:pt idx="2924">
                  <c:v>2.3077565682302352</c:v>
                </c:pt>
                <c:pt idx="2925">
                  <c:v>2.3099033185262607</c:v>
                </c:pt>
                <c:pt idx="2926">
                  <c:v>2.3120540664950933</c:v>
                </c:pt>
                <c:pt idx="2927">
                  <c:v>2.3142088233138103</c:v>
                </c:pt>
                <c:pt idx="2928">
                  <c:v>2.3163676002012377</c:v>
                </c:pt>
                <c:pt idx="2929">
                  <c:v>2.3185304084180487</c:v>
                </c:pt>
                <c:pt idx="2930">
                  <c:v>2.3206972592670412</c:v>
                </c:pt>
                <c:pt idx="2931">
                  <c:v>2.3228681640932805</c:v>
                </c:pt>
                <c:pt idx="2932">
                  <c:v>2.3250431342843836</c:v>
                </c:pt>
                <c:pt idx="2933">
                  <c:v>2.3272221812705998</c:v>
                </c:pt>
                <c:pt idx="2934">
                  <c:v>2.3294053165250737</c:v>
                </c:pt>
                <c:pt idx="2935">
                  <c:v>2.3315925515640661</c:v>
                </c:pt>
                <c:pt idx="2936">
                  <c:v>2.3337838979471188</c:v>
                </c:pt>
                <c:pt idx="2937">
                  <c:v>2.3359793672772629</c:v>
                </c:pt>
                <c:pt idx="2938">
                  <c:v>2.3381789712012524</c:v>
                </c:pt>
                <c:pt idx="2939">
                  <c:v>2.3403827214097359</c:v>
                </c:pt>
                <c:pt idx="2940">
                  <c:v>2.3425906296374808</c:v>
                </c:pt>
                <c:pt idx="2941">
                  <c:v>2.3448027076635785</c:v>
                </c:pt>
                <c:pt idx="2942">
                  <c:v>2.3470189673116542</c:v>
                </c:pt>
                <c:pt idx="2943">
                  <c:v>2.3492394204500737</c:v>
                </c:pt>
                <c:pt idx="2944">
                  <c:v>2.3514640789921684</c:v>
                </c:pt>
                <c:pt idx="2945">
                  <c:v>2.3536929548964265</c:v>
                </c:pt>
                <c:pt idx="2946">
                  <c:v>2.3559260601667269</c:v>
                </c:pt>
                <c:pt idx="2947">
                  <c:v>2.3581634068525448</c:v>
                </c:pt>
                <c:pt idx="2948">
                  <c:v>2.3604050070491729</c:v>
                </c:pt>
                <c:pt idx="2949">
                  <c:v>2.3626508728979356</c:v>
                </c:pt>
                <c:pt idx="2950">
                  <c:v>2.3649010165864151</c:v>
                </c:pt>
                <c:pt idx="2951">
                  <c:v>2.3671554503486463</c:v>
                </c:pt>
                <c:pt idx="2952">
                  <c:v>2.3694141864653915</c:v>
                </c:pt>
                <c:pt idx="2953">
                  <c:v>2.3716772372643073</c:v>
                </c:pt>
                <c:pt idx="2954">
                  <c:v>2.3739446151201977</c:v>
                </c:pt>
                <c:pt idx="2955">
                  <c:v>2.376216332455237</c:v>
                </c:pt>
                <c:pt idx="2956">
                  <c:v>2.3784924017391988</c:v>
                </c:pt>
                <c:pt idx="2957">
                  <c:v>2.3807728354896738</c:v>
                </c:pt>
                <c:pt idx="2958">
                  <c:v>2.3830576462722952</c:v>
                </c:pt>
                <c:pt idx="2959">
                  <c:v>2.3853468467009895</c:v>
                </c:pt>
                <c:pt idx="2960">
                  <c:v>2.3876404494381971</c:v>
                </c:pt>
                <c:pt idx="2961">
                  <c:v>2.3899384671951203</c:v>
                </c:pt>
                <c:pt idx="2962">
                  <c:v>2.3922409127319173</c:v>
                </c:pt>
                <c:pt idx="2963">
                  <c:v>2.3945477988579893</c:v>
                </c:pt>
                <c:pt idx="2964">
                  <c:v>2.3968591384321636</c:v>
                </c:pt>
                <c:pt idx="2965">
                  <c:v>2.3991749443630237</c:v>
                </c:pt>
                <c:pt idx="2966">
                  <c:v>2.4014952296090191</c:v>
                </c:pt>
                <c:pt idx="2967">
                  <c:v>2.4038200071788287</c:v>
                </c:pt>
                <c:pt idx="2968">
                  <c:v>2.4061492901315207</c:v>
                </c:pt>
                <c:pt idx="2969">
                  <c:v>2.4084830915768478</c:v>
                </c:pt>
                <c:pt idx="2970">
                  <c:v>2.4108214246754627</c:v>
                </c:pt>
                <c:pt idx="2971">
                  <c:v>2.4131643026391942</c:v>
                </c:pt>
                <c:pt idx="2972">
                  <c:v>2.4155117387312552</c:v>
                </c:pt>
                <c:pt idx="2973">
                  <c:v>2.4178637462665384</c:v>
                </c:pt>
                <c:pt idx="2974">
                  <c:v>2.4202203386118226</c:v>
                </c:pt>
                <c:pt idx="2975">
                  <c:v>2.4225815291860782</c:v>
                </c:pt>
                <c:pt idx="2976">
                  <c:v>2.4249473314606735</c:v>
                </c:pt>
                <c:pt idx="2977">
                  <c:v>2.4273177589596671</c:v>
                </c:pt>
                <c:pt idx="2978">
                  <c:v>2.4296928252600067</c:v>
                </c:pt>
                <c:pt idx="2979">
                  <c:v>2.4320725439918967</c:v>
                </c:pt>
                <c:pt idx="2980">
                  <c:v>2.434456928838947</c:v>
                </c:pt>
                <c:pt idx="2981">
                  <c:v>2.4368459935384847</c:v>
                </c:pt>
                <c:pt idx="2982">
                  <c:v>2.4392397518818592</c:v>
                </c:pt>
                <c:pt idx="2983">
                  <c:v>2.4416382177145821</c:v>
                </c:pt>
                <c:pt idx="2984">
                  <c:v>2.4440414049367423</c:v>
                </c:pt>
                <c:pt idx="2985">
                  <c:v>2.446449327503176</c:v>
                </c:pt>
                <c:pt idx="2986">
                  <c:v>2.4488619994237917</c:v>
                </c:pt>
                <c:pt idx="2987">
                  <c:v>2.4512794347637898</c:v>
                </c:pt>
                <c:pt idx="2988">
                  <c:v>2.4537016476440052</c:v>
                </c:pt>
                <c:pt idx="2989">
                  <c:v>2.4561286522410781</c:v>
                </c:pt>
                <c:pt idx="2990">
                  <c:v>2.4585604627878515</c:v>
                </c:pt>
                <c:pt idx="2991">
                  <c:v>2.4609970935735683</c:v>
                </c:pt>
                <c:pt idx="2992">
                  <c:v>2.4634385589441812</c:v>
                </c:pt>
                <c:pt idx="2993">
                  <c:v>2.4658848733026142</c:v>
                </c:pt>
                <c:pt idx="2994">
                  <c:v>2.4683360511090813</c:v>
                </c:pt>
                <c:pt idx="2995">
                  <c:v>2.4707921068813232</c:v>
                </c:pt>
                <c:pt idx="2996">
                  <c:v>2.4732530551949505</c:v>
                </c:pt>
                <c:pt idx="2997">
                  <c:v>2.4757189106836739</c:v>
                </c:pt>
                <c:pt idx="2998">
                  <c:v>2.4781896880396506</c:v>
                </c:pt>
                <c:pt idx="2999">
                  <c:v>2.4806654020137167</c:v>
                </c:pt>
                <c:pt idx="3000">
                  <c:v>2.4831460674157344</c:v>
                </c:pt>
                <c:pt idx="3001">
                  <c:v>2.4856316991148404</c:v>
                </c:pt>
                <c:pt idx="3002">
                  <c:v>2.4881223120398097</c:v>
                </c:pt>
                <c:pt idx="3003">
                  <c:v>2.4906179211792625</c:v>
                </c:pt>
                <c:pt idx="3004">
                  <c:v>2.4931185415820636</c:v>
                </c:pt>
                <c:pt idx="3005">
                  <c:v>2.4956241883575192</c:v>
                </c:pt>
                <c:pt idx="3006">
                  <c:v>2.4981348766757852</c:v>
                </c:pt>
                <c:pt idx="3007">
                  <c:v>2.5006506217681022</c:v>
                </c:pt>
                <c:pt idx="3008">
                  <c:v>2.5031714389271529</c:v>
                </c:pt>
                <c:pt idx="3009">
                  <c:v>2.5056973435072956</c:v>
                </c:pt>
                <c:pt idx="3010">
                  <c:v>2.5082283509249801</c:v>
                </c:pt>
                <c:pt idx="3011">
                  <c:v>2.5107644766589789</c:v>
                </c:pt>
                <c:pt idx="3012">
                  <c:v>2.5133057362507389</c:v>
                </c:pt>
                <c:pt idx="3013">
                  <c:v>2.5158521453046832</c:v>
                </c:pt>
                <c:pt idx="3014">
                  <c:v>2.5184037194885667</c:v>
                </c:pt>
                <c:pt idx="3015">
                  <c:v>2.520960474533736</c:v>
                </c:pt>
                <c:pt idx="3016">
                  <c:v>2.5235224262354992</c:v>
                </c:pt>
                <c:pt idx="3017">
                  <c:v>2.5260895904534384</c:v>
                </c:pt>
                <c:pt idx="3018">
                  <c:v>2.5286619831117387</c:v>
                </c:pt>
                <c:pt idx="3019">
                  <c:v>2.5312396201995178</c:v>
                </c:pt>
                <c:pt idx="3020">
                  <c:v>2.5338225177711542</c:v>
                </c:pt>
                <c:pt idx="3021">
                  <c:v>2.5364106919466067</c:v>
                </c:pt>
                <c:pt idx="3022">
                  <c:v>2.5390041589117898</c:v>
                </c:pt>
                <c:pt idx="3023">
                  <c:v>2.5416029349188545</c:v>
                </c:pt>
                <c:pt idx="3024">
                  <c:v>2.5442070362866085</c:v>
                </c:pt>
                <c:pt idx="3025">
                  <c:v>2.5468164794007428</c:v>
                </c:pt>
                <c:pt idx="3026">
                  <c:v>2.5494312807143067</c:v>
                </c:pt>
                <c:pt idx="3027">
                  <c:v>2.552051456747924</c:v>
                </c:pt>
                <c:pt idx="3028">
                  <c:v>2.5546770240902568</c:v>
                </c:pt>
                <c:pt idx="3029">
                  <c:v>2.5573079993982777</c:v>
                </c:pt>
                <c:pt idx="3030">
                  <c:v>2.5599443993976587</c:v>
                </c:pt>
                <c:pt idx="3031">
                  <c:v>2.5625862408831082</c:v>
                </c:pt>
                <c:pt idx="3032">
                  <c:v>2.565233540718729</c:v>
                </c:pt>
                <c:pt idx="3033">
                  <c:v>2.5678863158383982</c:v>
                </c:pt>
                <c:pt idx="3034">
                  <c:v>2.5705445832460971</c:v>
                </c:pt>
                <c:pt idx="3035">
                  <c:v>2.5732083600163005</c:v>
                </c:pt>
                <c:pt idx="3036">
                  <c:v>2.5758776632943237</c:v>
                </c:pt>
                <c:pt idx="3037">
                  <c:v>2.5785525102967077</c:v>
                </c:pt>
                <c:pt idx="3038">
                  <c:v>2.5812329183115699</c:v>
                </c:pt>
                <c:pt idx="3039">
                  <c:v>2.583918904698991</c:v>
                </c:pt>
                <c:pt idx="3040">
                  <c:v>2.5866104868913853</c:v>
                </c:pt>
                <c:pt idx="3041">
                  <c:v>2.5893076823938794</c:v>
                </c:pt>
                <c:pt idx="3042">
                  <c:v>2.592010508784687</c:v>
                </c:pt>
                <c:pt idx="3043">
                  <c:v>2.594718983715496</c:v>
                </c:pt>
                <c:pt idx="3044">
                  <c:v>2.5974331249118507</c:v>
                </c:pt>
                <c:pt idx="3045">
                  <c:v>2.6001529501735394</c:v>
                </c:pt>
                <c:pt idx="3046">
                  <c:v>2.6028784773749787</c:v>
                </c:pt>
                <c:pt idx="3047">
                  <c:v>2.605609724465614</c:v>
                </c:pt>
                <c:pt idx="3048">
                  <c:v>2.6083467094703052</c:v>
                </c:pt>
                <c:pt idx="3049">
                  <c:v>2.6110894504897222</c:v>
                </c:pt>
                <c:pt idx="3050">
                  <c:v>2.6138379657007689</c:v>
                </c:pt>
                <c:pt idx="3051">
                  <c:v>2.6165922733569342</c:v>
                </c:pt>
                <c:pt idx="3052">
                  <c:v>2.6193523917887389</c:v>
                </c:pt>
                <c:pt idx="3053">
                  <c:v>2.6221183394041447</c:v>
                </c:pt>
                <c:pt idx="3054">
                  <c:v>2.6248901346889322</c:v>
                </c:pt>
                <c:pt idx="3055">
                  <c:v>2.6276677962071266</c:v>
                </c:pt>
                <c:pt idx="3056">
                  <c:v>2.6304513426014156</c:v>
                </c:pt>
                <c:pt idx="3057">
                  <c:v>2.6332407925935635</c:v>
                </c:pt>
                <c:pt idx="3058">
                  <c:v>2.6360361649848465</c:v>
                </c:pt>
                <c:pt idx="3059">
                  <c:v>2.6388374786564612</c:v>
                </c:pt>
                <c:pt idx="3060">
                  <c:v>2.6416447525699303</c:v>
                </c:pt>
                <c:pt idx="3061">
                  <c:v>2.6444580057675511</c:v>
                </c:pt>
                <c:pt idx="3062">
                  <c:v>2.6472772573728549</c:v>
                </c:pt>
                <c:pt idx="3063">
                  <c:v>2.6501025265909606</c:v>
                </c:pt>
                <c:pt idx="3064">
                  <c:v>2.6529338327091132</c:v>
                </c:pt>
                <c:pt idx="3065">
                  <c:v>2.6557711950970382</c:v>
                </c:pt>
                <c:pt idx="3066">
                  <c:v>2.6586146332074194</c:v>
                </c:pt>
                <c:pt idx="3067">
                  <c:v>2.6614641665763452</c:v>
                </c:pt>
                <c:pt idx="3068">
                  <c:v>2.6643198148237448</c:v>
                </c:pt>
                <c:pt idx="3069">
                  <c:v>2.6671815976538502</c:v>
                </c:pt>
                <c:pt idx="3070">
                  <c:v>2.6700495348556186</c:v>
                </c:pt>
                <c:pt idx="3071">
                  <c:v>2.672923646303262</c:v>
                </c:pt>
                <c:pt idx="3072">
                  <c:v>2.6758039519566057</c:v>
                </c:pt>
                <c:pt idx="3073">
                  <c:v>2.6786904718616289</c:v>
                </c:pt>
                <c:pt idx="3074">
                  <c:v>2.6815832261508992</c:v>
                </c:pt>
                <c:pt idx="3075">
                  <c:v>2.6844822350440332</c:v>
                </c:pt>
                <c:pt idx="3076">
                  <c:v>2.687387518848201</c:v>
                </c:pt>
                <c:pt idx="3077">
                  <c:v>2.6902990979585382</c:v>
                </c:pt>
                <c:pt idx="3078">
                  <c:v>2.6932169928587077</c:v>
                </c:pt>
                <c:pt idx="3079">
                  <c:v>2.6961412241213152</c:v>
                </c:pt>
                <c:pt idx="3080">
                  <c:v>2.6990718124084019</c:v>
                </c:pt>
                <c:pt idx="3081">
                  <c:v>2.7020087784719631</c:v>
                </c:pt>
                <c:pt idx="3082">
                  <c:v>2.7049521431543901</c:v>
                </c:pt>
                <c:pt idx="3083">
                  <c:v>2.7079019273890212</c:v>
                </c:pt>
                <c:pt idx="3084">
                  <c:v>2.7108581522005784</c:v>
                </c:pt>
                <c:pt idx="3085">
                  <c:v>2.7138208387057192</c:v>
                </c:pt>
                <c:pt idx="3086">
                  <c:v>2.7167900081134899</c:v>
                </c:pt>
                <c:pt idx="3087">
                  <c:v>2.7197656817258777</c:v>
                </c:pt>
                <c:pt idx="3088">
                  <c:v>2.7227478809383006</c:v>
                </c:pt>
                <c:pt idx="3089">
                  <c:v>2.7257366272401002</c:v>
                </c:pt>
                <c:pt idx="3090">
                  <c:v>2.7287319422150991</c:v>
                </c:pt>
                <c:pt idx="3091">
                  <c:v>2.7317338475420656</c:v>
                </c:pt>
                <c:pt idx="3092">
                  <c:v>2.7347423649952973</c:v>
                </c:pt>
                <c:pt idx="3093">
                  <c:v>2.7377575164451282</c:v>
                </c:pt>
                <c:pt idx="3094">
                  <c:v>2.7407793238584217</c:v>
                </c:pt>
                <c:pt idx="3095">
                  <c:v>2.7438078092991494</c:v>
                </c:pt>
                <c:pt idx="3096">
                  <c:v>2.7468429949288975</c:v>
                </c:pt>
                <c:pt idx="3097">
                  <c:v>2.7498849030074575</c:v>
                </c:pt>
                <c:pt idx="3098">
                  <c:v>2.7529335558932706</c:v>
                </c:pt>
                <c:pt idx="3099">
                  <c:v>2.7559889760440957</c:v>
                </c:pt>
                <c:pt idx="3100">
                  <c:v>2.7590511860174782</c:v>
                </c:pt>
                <c:pt idx="3101">
                  <c:v>2.7621202084713459</c:v>
                </c:pt>
                <c:pt idx="3102">
                  <c:v>2.765196066164517</c:v>
                </c:pt>
                <c:pt idx="3103">
                  <c:v>2.7682787819573447</c:v>
                </c:pt>
                <c:pt idx="3104">
                  <c:v>2.7713683788121992</c:v>
                </c:pt>
                <c:pt idx="3105">
                  <c:v>2.7744648797941118</c:v>
                </c:pt>
                <c:pt idx="3106">
                  <c:v>2.7775683080712872</c:v>
                </c:pt>
                <c:pt idx="3107">
                  <c:v>2.7806786869157114</c:v>
                </c:pt>
                <c:pt idx="3108">
                  <c:v>2.7837960397037342</c:v>
                </c:pt>
                <c:pt idx="3109">
                  <c:v>2.7869203899166441</c:v>
                </c:pt>
                <c:pt idx="3110">
                  <c:v>2.7900517611412696</c:v>
                </c:pt>
                <c:pt idx="3111">
                  <c:v>2.7931901770705676</c:v>
                </c:pt>
                <c:pt idx="3112">
                  <c:v>2.7963356615042003</c:v>
                </c:pt>
                <c:pt idx="3113">
                  <c:v>2.7994882383491877</c:v>
                </c:pt>
                <c:pt idx="3114">
                  <c:v>2.8026479316204571</c:v>
                </c:pt>
                <c:pt idx="3115">
                  <c:v>2.8058147654415042</c:v>
                </c:pt>
                <c:pt idx="3116">
                  <c:v>2.8089887640449431</c:v>
                </c:pt>
                <c:pt idx="3117">
                  <c:v>2.8121699517731886</c:v>
                </c:pt>
                <c:pt idx="3118">
                  <c:v>2.8153583530790529</c:v>
                </c:pt>
                <c:pt idx="3119">
                  <c:v>2.8185539925263678</c:v>
                </c:pt>
                <c:pt idx="3120">
                  <c:v>2.8217568947905987</c:v>
                </c:pt>
                <c:pt idx="3121">
                  <c:v>2.8249670846595332</c:v>
                </c:pt>
                <c:pt idx="3122">
                  <c:v>2.8281845870338609</c:v>
                </c:pt>
                <c:pt idx="3123">
                  <c:v>2.8314094269278507</c:v>
                </c:pt>
                <c:pt idx="3124">
                  <c:v>2.8346416294700041</c:v>
                </c:pt>
                <c:pt idx="3125">
                  <c:v>2.8378812199036907</c:v>
                </c:pt>
                <c:pt idx="3126">
                  <c:v>2.8411282235877922</c:v>
                </c:pt>
                <c:pt idx="3127">
                  <c:v>2.8443826659974012</c:v>
                </c:pt>
                <c:pt idx="3128">
                  <c:v>2.847644572724461</c:v>
                </c:pt>
                <c:pt idx="3129">
                  <c:v>2.8509139694784467</c:v>
                </c:pt>
                <c:pt idx="3130">
                  <c:v>2.8541908820870456</c:v>
                </c:pt>
                <c:pt idx="3131">
                  <c:v>2.8574753364968073</c:v>
                </c:pt>
                <c:pt idx="3132">
                  <c:v>2.8607673587738822</c:v>
                </c:pt>
                <c:pt idx="3133">
                  <c:v>2.8640669751046444</c:v>
                </c:pt>
                <c:pt idx="3134">
                  <c:v>2.8673742117964638</c:v>
                </c:pt>
                <c:pt idx="3135">
                  <c:v>2.8706890952782946</c:v>
                </c:pt>
                <c:pt idx="3136">
                  <c:v>2.8740116521015402</c:v>
                </c:pt>
                <c:pt idx="3137">
                  <c:v>2.8773419089405912</c:v>
                </c:pt>
                <c:pt idx="3138">
                  <c:v>2.8806798925936548</c:v>
                </c:pt>
                <c:pt idx="3139">
                  <c:v>2.8840256299834217</c:v>
                </c:pt>
                <c:pt idx="3140">
                  <c:v>2.8873791481578301</c:v>
                </c:pt>
                <c:pt idx="3141">
                  <c:v>2.8907404742907157</c:v>
                </c:pt>
                <c:pt idx="3142">
                  <c:v>2.8941096356826677</c:v>
                </c:pt>
                <c:pt idx="3143">
                  <c:v>2.8974866597616447</c:v>
                </c:pt>
                <c:pt idx="3144">
                  <c:v>2.9008715740837965</c:v>
                </c:pt>
                <c:pt idx="3145">
                  <c:v>2.9042644063341867</c:v>
                </c:pt>
                <c:pt idx="3146">
                  <c:v>2.9076651843275525</c:v>
                </c:pt>
                <c:pt idx="3147">
                  <c:v>2.9110739360090561</c:v>
                </c:pt>
                <c:pt idx="3148">
                  <c:v>2.9144906894550777</c:v>
                </c:pt>
                <c:pt idx="3149">
                  <c:v>2.9179154728739483</c:v>
                </c:pt>
                <c:pt idx="3150">
                  <c:v>2.9213483146067367</c:v>
                </c:pt>
                <c:pt idx="3151">
                  <c:v>2.9247892431280684</c:v>
                </c:pt>
                <c:pt idx="3152">
                  <c:v>2.9282382870468515</c:v>
                </c:pt>
                <c:pt idx="3153">
                  <c:v>2.9316954751071167</c:v>
                </c:pt>
                <c:pt idx="3154">
                  <c:v>2.9351608361888006</c:v>
                </c:pt>
                <c:pt idx="3155">
                  <c:v>2.9386343993085564</c:v>
                </c:pt>
                <c:pt idx="3156">
                  <c:v>2.9421161936205329</c:v>
                </c:pt>
                <c:pt idx="3157">
                  <c:v>2.9456062484172412</c:v>
                </c:pt>
                <c:pt idx="3158">
                  <c:v>2.9491045931303206</c:v>
                </c:pt>
                <c:pt idx="3159">
                  <c:v>2.9526112573314292</c:v>
                </c:pt>
                <c:pt idx="3160">
                  <c:v>2.9561262707330132</c:v>
                </c:pt>
                <c:pt idx="3161">
                  <c:v>2.9596496631891789</c:v>
                </c:pt>
                <c:pt idx="3162">
                  <c:v>2.9631814646965808</c:v>
                </c:pt>
                <c:pt idx="3163">
                  <c:v>2.9667217053951402</c:v>
                </c:pt>
                <c:pt idx="3164">
                  <c:v>2.9702704155690527</c:v>
                </c:pt>
                <c:pt idx="3165">
                  <c:v>2.9738276256475809</c:v>
                </c:pt>
                <c:pt idx="3166">
                  <c:v>2.9773933662059195</c:v>
                </c:pt>
                <c:pt idx="3167">
                  <c:v>2.9809676679660675</c:v>
                </c:pt>
                <c:pt idx="3168">
                  <c:v>2.9845505617977586</c:v>
                </c:pt>
                <c:pt idx="3169">
                  <c:v>2.9881420787192901</c:v>
                </c:pt>
                <c:pt idx="3170">
                  <c:v>2.9917422498984667</c:v>
                </c:pt>
                <c:pt idx="3171">
                  <c:v>2.9953511066534739</c:v>
                </c:pt>
                <c:pt idx="3172">
                  <c:v>2.9989686804537747</c:v>
                </c:pt>
                <c:pt idx="3173">
                  <c:v>3.0025950029210802</c:v>
                </c:pt>
                <c:pt idx="3174">
                  <c:v>3.0062301058301797</c:v>
                </c:pt>
                <c:pt idx="3175">
                  <c:v>3.0098740211099755</c:v>
                </c:pt>
                <c:pt idx="3176">
                  <c:v>3.01352678084434</c:v>
                </c:pt>
                <c:pt idx="3177">
                  <c:v>3.0171884172730588</c:v>
                </c:pt>
                <c:pt idx="3178">
                  <c:v>3.0208589627928588</c:v>
                </c:pt>
                <c:pt idx="3179">
                  <c:v>3.0245384499582584</c:v>
                </c:pt>
                <c:pt idx="3180">
                  <c:v>3.0282269114826001</c:v>
                </c:pt>
                <c:pt idx="3181">
                  <c:v>3.0319243802389866</c:v>
                </c:pt>
                <c:pt idx="3182">
                  <c:v>3.0356308892612827</c:v>
                </c:pt>
                <c:pt idx="3183">
                  <c:v>3.0393464717450787</c:v>
                </c:pt>
                <c:pt idx="3184">
                  <c:v>3.0430711610486894</c:v>
                </c:pt>
                <c:pt idx="3185">
                  <c:v>3.0468049906941426</c:v>
                </c:pt>
                <c:pt idx="3186">
                  <c:v>3.0505479943682139</c:v>
                </c:pt>
                <c:pt idx="3187">
                  <c:v>3.0543002059234072</c:v>
                </c:pt>
                <c:pt idx="3188">
                  <c:v>3.058061659378978</c:v>
                </c:pt>
                <c:pt idx="3189">
                  <c:v>3.0618323889219852</c:v>
                </c:pt>
                <c:pt idx="3190">
                  <c:v>3.0656124289083087</c:v>
                </c:pt>
                <c:pt idx="3191">
                  <c:v>3.069401813863696</c:v>
                </c:pt>
                <c:pt idx="3192">
                  <c:v>3.0732005784848146</c:v>
                </c:pt>
                <c:pt idx="3193">
                  <c:v>3.0770087576403178</c:v>
                </c:pt>
                <c:pt idx="3194">
                  <c:v>3.0808263863718732</c:v>
                </c:pt>
                <c:pt idx="3195">
                  <c:v>3.084653499895317</c:v>
                </c:pt>
                <c:pt idx="3196">
                  <c:v>3.0884901336016544</c:v>
                </c:pt>
                <c:pt idx="3197">
                  <c:v>3.09233632305819</c:v>
                </c:pt>
                <c:pt idx="3198">
                  <c:v>3.0961921040096367</c:v>
                </c:pt>
                <c:pt idx="3199">
                  <c:v>3.1000575123791889</c:v>
                </c:pt>
                <c:pt idx="3200">
                  <c:v>3.1039325842696632</c:v>
                </c:pt>
                <c:pt idx="3201">
                  <c:v>3.1078173559646212</c:v>
                </c:pt>
                <c:pt idx="3202">
                  <c:v>3.1117118639294872</c:v>
                </c:pt>
                <c:pt idx="3203">
                  <c:v>3.1156161448127104</c:v>
                </c:pt>
                <c:pt idx="3204">
                  <c:v>3.1195302354468972</c:v>
                </c:pt>
                <c:pt idx="3205">
                  <c:v>3.1234541728499798</c:v>
                </c:pt>
                <c:pt idx="3206">
                  <c:v>3.1273879942263654</c:v>
                </c:pt>
                <c:pt idx="3207">
                  <c:v>3.1313317369681384</c:v>
                </c:pt>
                <c:pt idx="3208">
                  <c:v>3.1352854386562199</c:v>
                </c:pt>
                <c:pt idx="3209">
                  <c:v>3.1392491370615994</c:v>
                </c:pt>
                <c:pt idx="3210">
                  <c:v>3.1432228701464995</c:v>
                </c:pt>
                <c:pt idx="3211">
                  <c:v>3.1472066760655641</c:v>
                </c:pt>
                <c:pt idx="3212">
                  <c:v>3.1512005931671703</c:v>
                </c:pt>
                <c:pt idx="3213">
                  <c:v>3.1552046599945749</c:v>
                </c:pt>
                <c:pt idx="3214">
                  <c:v>3.1592189152871835</c:v>
                </c:pt>
                <c:pt idx="3215">
                  <c:v>3.1632433979818217</c:v>
                </c:pt>
                <c:pt idx="3216">
                  <c:v>3.1672781472139411</c:v>
                </c:pt>
                <c:pt idx="3217">
                  <c:v>3.1713232023189444</c:v>
                </c:pt>
                <c:pt idx="3218">
                  <c:v>3.1753786028334141</c:v>
                </c:pt>
                <c:pt idx="3219">
                  <c:v>3.1794443884964552</c:v>
                </c:pt>
                <c:pt idx="3220">
                  <c:v>3.1835205992509432</c:v>
                </c:pt>
                <c:pt idx="3221">
                  <c:v>3.1876072752448401</c:v>
                </c:pt>
                <c:pt idx="3222">
                  <c:v>3.1917044568325612</c:v>
                </c:pt>
                <c:pt idx="3223">
                  <c:v>3.1958121845762228</c:v>
                </c:pt>
                <c:pt idx="3224">
                  <c:v>3.1999304992470745</c:v>
                </c:pt>
                <c:pt idx="3225">
                  <c:v>3.2040594418267481</c:v>
                </c:pt>
                <c:pt idx="3226">
                  <c:v>3.2081990535086997</c:v>
                </c:pt>
                <c:pt idx="3227">
                  <c:v>3.2123493756995187</c:v>
                </c:pt>
                <c:pt idx="3228">
                  <c:v>3.2165104500203756</c:v>
                </c:pt>
                <c:pt idx="3229">
                  <c:v>3.2206823183083402</c:v>
                </c:pt>
                <c:pt idx="3230">
                  <c:v>3.224865022617831</c:v>
                </c:pt>
                <c:pt idx="3231">
                  <c:v>3.2290586052220154</c:v>
                </c:pt>
                <c:pt idx="3232">
                  <c:v>3.2332631086142318</c:v>
                </c:pt>
                <c:pt idx="3233">
                  <c:v>3.2374785755094266</c:v>
                </c:pt>
                <c:pt idx="3234">
                  <c:v>3.2417050488456058</c:v>
                </c:pt>
                <c:pt idx="3235">
                  <c:v>3.2459425717852679</c:v>
                </c:pt>
                <c:pt idx="3236">
                  <c:v>3.2501911877169318</c:v>
                </c:pt>
                <c:pt idx="3237">
                  <c:v>3.2544509402565271</c:v>
                </c:pt>
                <c:pt idx="3238">
                  <c:v>3.2587218732489895</c:v>
                </c:pt>
                <c:pt idx="3239">
                  <c:v>3.263004030769685</c:v>
                </c:pt>
                <c:pt idx="3240">
                  <c:v>3.2672974571259688</c:v>
                </c:pt>
                <c:pt idx="3241">
                  <c:v>3.2716021968586628</c:v>
                </c:pt>
                <c:pt idx="3242">
                  <c:v>3.2759182947437067</c:v>
                </c:pt>
                <c:pt idx="3243">
                  <c:v>3.2802457957935673</c:v>
                </c:pt>
                <c:pt idx="3244">
                  <c:v>3.2845847452589121</c:v>
                </c:pt>
                <c:pt idx="3245">
                  <c:v>3.2889351886301101</c:v>
                </c:pt>
                <c:pt idx="3246">
                  <c:v>3.2932971716388995</c:v>
                </c:pt>
                <c:pt idx="3247">
                  <c:v>3.2976707402599414</c:v>
                </c:pt>
                <c:pt idx="3248">
                  <c:v>3.3020559407124068</c:v>
                </c:pt>
                <c:pt idx="3249">
                  <c:v>3.3064528194616827</c:v>
                </c:pt>
                <c:pt idx="3250">
                  <c:v>3.3108614232209681</c:v>
                </c:pt>
                <c:pt idx="3251">
                  <c:v>3.3152817989529169</c:v>
                </c:pt>
                <c:pt idx="3252">
                  <c:v>3.3197139938712921</c:v>
                </c:pt>
                <c:pt idx="3253">
                  <c:v>3.3241580554427448</c:v>
                </c:pt>
                <c:pt idx="3254">
                  <c:v>3.3286140313883785</c:v>
                </c:pt>
                <c:pt idx="3255">
                  <c:v>3.3330819696855434</c:v>
                </c:pt>
                <c:pt idx="3256">
                  <c:v>3.3375619185695293</c:v>
                </c:pt>
                <c:pt idx="3257">
                  <c:v>3.3420539265352978</c:v>
                </c:pt>
                <c:pt idx="3258">
                  <c:v>3.3465580423392587</c:v>
                </c:pt>
                <c:pt idx="3259">
                  <c:v>3.3510743150009827</c:v>
                </c:pt>
                <c:pt idx="3260">
                  <c:v>3.3556027938050352</c:v>
                </c:pt>
                <c:pt idx="3261">
                  <c:v>3.3601435283027472</c:v>
                </c:pt>
                <c:pt idx="3262">
                  <c:v>3.3646965683140002</c:v>
                </c:pt>
                <c:pt idx="3263">
                  <c:v>3.3692619639290777</c:v>
                </c:pt>
                <c:pt idx="3264">
                  <c:v>3.3738397655105032</c:v>
                </c:pt>
                <c:pt idx="3265">
                  <c:v>3.3784300236948632</c:v>
                </c:pt>
                <c:pt idx="3266">
                  <c:v>3.383032789394727</c:v>
                </c:pt>
                <c:pt idx="3267">
                  <c:v>3.3876481138004433</c:v>
                </c:pt>
                <c:pt idx="3268">
                  <c:v>3.3922760483821448</c:v>
                </c:pt>
                <c:pt idx="3269">
                  <c:v>3.3969166448915593</c:v>
                </c:pt>
                <c:pt idx="3270">
                  <c:v>3.401569955364014</c:v>
                </c:pt>
                <c:pt idx="3271">
                  <c:v>3.4062360321203435</c:v>
                </c:pt>
                <c:pt idx="3272">
                  <c:v>3.4109149277688577</c:v>
                </c:pt>
                <c:pt idx="3273">
                  <c:v>3.4156066952073307</c:v>
                </c:pt>
                <c:pt idx="3274">
                  <c:v>3.4203113876249804</c:v>
                </c:pt>
                <c:pt idx="3275">
                  <c:v>3.4250290585044598</c:v>
                </c:pt>
                <c:pt idx="3276">
                  <c:v>3.4297597616239401</c:v>
                </c:pt>
                <c:pt idx="3277">
                  <c:v>3.4345035510591009</c:v>
                </c:pt>
                <c:pt idx="3278">
                  <c:v>3.4392604811852157</c:v>
                </c:pt>
                <c:pt idx="3279">
                  <c:v>3.4440306066792372</c:v>
                </c:pt>
                <c:pt idx="3280">
                  <c:v>3.4488139825218469</c:v>
                </c:pt>
                <c:pt idx="3281">
                  <c:v>3.4536106639996227</c:v>
                </c:pt>
                <c:pt idx="3282">
                  <c:v>3.4584207067071451</c:v>
                </c:pt>
                <c:pt idx="3283">
                  <c:v>3.4632441665491349</c:v>
                </c:pt>
                <c:pt idx="3284">
                  <c:v>3.4680810997426401</c:v>
                </c:pt>
                <c:pt idx="3285">
                  <c:v>3.4729315628192032</c:v>
                </c:pt>
                <c:pt idx="3286">
                  <c:v>3.4777956126270775</c:v>
                </c:pt>
                <c:pt idx="3287">
                  <c:v>3.4826733063334223</c:v>
                </c:pt>
                <c:pt idx="3288">
                  <c:v>3.4875647014265958</c:v>
                </c:pt>
                <c:pt idx="3289">
                  <c:v>3.4924698557183227</c:v>
                </c:pt>
                <c:pt idx="3290">
                  <c:v>3.4973888273460982</c:v>
                </c:pt>
                <c:pt idx="3291">
                  <c:v>3.5023216747753612</c:v>
                </c:pt>
                <c:pt idx="3292">
                  <c:v>3.5072684568018784</c:v>
                </c:pt>
                <c:pt idx="3293">
                  <c:v>3.5122292325540734</c:v>
                </c:pt>
                <c:pt idx="3294">
                  <c:v>3.5172040614953692</c:v>
                </c:pt>
                <c:pt idx="3295">
                  <c:v>3.5221930034265676</c:v>
                </c:pt>
                <c:pt idx="3296">
                  <c:v>3.5271961184882552</c:v>
                </c:pt>
                <c:pt idx="3297">
                  <c:v>3.5322134671631953</c:v>
                </c:pt>
                <c:pt idx="3298">
                  <c:v>3.5372451102788101</c:v>
                </c:pt>
                <c:pt idx="3299">
                  <c:v>3.5422911090095988</c:v>
                </c:pt>
                <c:pt idx="3300">
                  <c:v>3.5473515248796152</c:v>
                </c:pt>
                <c:pt idx="3301">
                  <c:v>3.5524264197649877</c:v>
                </c:pt>
                <c:pt idx="3302">
                  <c:v>3.5575158558964652</c:v>
                </c:pt>
                <c:pt idx="3303">
                  <c:v>3.5626198958618787</c:v>
                </c:pt>
                <c:pt idx="3304">
                  <c:v>3.5677386026088072</c:v>
                </c:pt>
                <c:pt idx="3305">
                  <c:v>3.5728720394470881</c:v>
                </c:pt>
                <c:pt idx="3306">
                  <c:v>3.5780202700514852</c:v>
                </c:pt>
                <c:pt idx="3307">
                  <c:v>3.5831833584642632</c:v>
                </c:pt>
                <c:pt idx="3308">
                  <c:v>3.5883613690978802</c:v>
                </c:pt>
                <c:pt idx="3309">
                  <c:v>3.5935543667376755</c:v>
                </c:pt>
                <c:pt idx="3310">
                  <c:v>3.5987624165445364</c:v>
                </c:pt>
                <c:pt idx="3311">
                  <c:v>3.6039855840576642</c:v>
                </c:pt>
                <c:pt idx="3312">
                  <c:v>3.6092239351972797</c:v>
                </c:pt>
                <c:pt idx="3313">
                  <c:v>3.6144775362674402</c:v>
                </c:pt>
                <c:pt idx="3314">
                  <c:v>3.6197464539587818</c:v>
                </c:pt>
                <c:pt idx="3315">
                  <c:v>3.6250307553514407</c:v>
                </c:pt>
                <c:pt idx="3316">
                  <c:v>3.6303305079177415</c:v>
                </c:pt>
                <c:pt idx="3317">
                  <c:v>3.6356457795252202</c:v>
                </c:pt>
                <c:pt idx="3318">
                  <c:v>3.6409766384394882</c:v>
                </c:pt>
                <c:pt idx="3319">
                  <c:v>3.6463231533270641</c:v>
                </c:pt>
                <c:pt idx="3320">
                  <c:v>3.6516853932584183</c:v>
                </c:pt>
                <c:pt idx="3321">
                  <c:v>3.6570634277109426</c:v>
                </c:pt>
                <c:pt idx="3322">
                  <c:v>3.6624573265718734</c:v>
                </c:pt>
                <c:pt idx="3323">
                  <c:v>3.6678671601414052</c:v>
                </c:pt>
                <c:pt idx="3324">
                  <c:v>3.6732929991356937</c:v>
                </c:pt>
                <c:pt idx="3325">
                  <c:v>3.6787349146899753</c:v>
                </c:pt>
                <c:pt idx="3326">
                  <c:v>3.6841929783616232</c:v>
                </c:pt>
                <c:pt idx="3327">
                  <c:v>3.6896672621333337</c:v>
                </c:pt>
                <c:pt idx="3328">
                  <c:v>3.6951578384162649</c:v>
                </c:pt>
                <c:pt idx="3329">
                  <c:v>3.7006647800532493</c:v>
                </c:pt>
                <c:pt idx="3330">
                  <c:v>3.7061881603219851</c:v>
                </c:pt>
                <c:pt idx="3331">
                  <c:v>3.7117280529383159</c:v>
                </c:pt>
                <c:pt idx="3332">
                  <c:v>3.7172845320594812</c:v>
                </c:pt>
                <c:pt idx="3333">
                  <c:v>3.7228576722874562</c:v>
                </c:pt>
                <c:pt idx="3334">
                  <c:v>3.7284475486722743</c:v>
                </c:pt>
                <c:pt idx="3335">
                  <c:v>3.7340542367153842</c:v>
                </c:pt>
                <c:pt idx="3336">
                  <c:v>3.7396778123730874</c:v>
                </c:pt>
                <c:pt idx="3337">
                  <c:v>3.7453183520599294</c:v>
                </c:pt>
                <c:pt idx="3338">
                  <c:v>3.7509759326521603</c:v>
                </c:pt>
                <c:pt idx="3339">
                  <c:v>3.756650631491266</c:v>
                </c:pt>
                <c:pt idx="3340">
                  <c:v>3.7623425263874699</c:v>
                </c:pt>
                <c:pt idx="3341">
                  <c:v>3.7680516956232624</c:v>
                </c:pt>
                <c:pt idx="3342">
                  <c:v>3.7737782179570432</c:v>
                </c:pt>
                <c:pt idx="3343">
                  <c:v>3.7795221726266819</c:v>
                </c:pt>
                <c:pt idx="3344">
                  <c:v>3.7852836393532421</c:v>
                </c:pt>
                <c:pt idx="3345">
                  <c:v>3.7910626983446227</c:v>
                </c:pt>
                <c:pt idx="3346">
                  <c:v>3.7968594302992718</c:v>
                </c:pt>
                <c:pt idx="3347">
                  <c:v>3.8026739164099967</c:v>
                </c:pt>
                <c:pt idx="3348">
                  <c:v>3.8085062383676842</c:v>
                </c:pt>
                <c:pt idx="3349">
                  <c:v>3.8143564783651773</c:v>
                </c:pt>
                <c:pt idx="3350">
                  <c:v>3.8202247191011232</c:v>
                </c:pt>
                <c:pt idx="3351">
                  <c:v>3.8261110437838677</c:v>
                </c:pt>
                <c:pt idx="3352">
                  <c:v>3.8320155361353803</c:v>
                </c:pt>
                <c:pt idx="3353">
                  <c:v>3.8379382803952553</c:v>
                </c:pt>
                <c:pt idx="3354">
                  <c:v>3.8438793613246598</c:v>
                </c:pt>
                <c:pt idx="3355">
                  <c:v>3.849838864210434</c:v>
                </c:pt>
                <c:pt idx="3356">
                  <c:v>3.8558168748691393</c:v>
                </c:pt>
                <c:pt idx="3357">
                  <c:v>3.8618134796512127</c:v>
                </c:pt>
                <c:pt idx="3358">
                  <c:v>3.8678287654450632</c:v>
                </c:pt>
                <c:pt idx="3359">
                  <c:v>3.8738628196813227</c:v>
                </c:pt>
                <c:pt idx="3360">
                  <c:v>3.8799157303370784</c:v>
                </c:pt>
                <c:pt idx="3361">
                  <c:v>3.8859875859401094</c:v>
                </c:pt>
                <c:pt idx="3362">
                  <c:v>3.8920784755732329</c:v>
                </c:pt>
                <c:pt idx="3363">
                  <c:v>3.8981884888786973</c:v>
                </c:pt>
                <c:pt idx="3364">
                  <c:v>3.904317716062478</c:v>
                </c:pt>
                <c:pt idx="3365">
                  <c:v>3.9104662478987873</c:v>
                </c:pt>
                <c:pt idx="3366">
                  <c:v>3.9166341757345853</c:v>
                </c:pt>
                <c:pt idx="3367">
                  <c:v>3.9228215914940443</c:v>
                </c:pt>
                <c:pt idx="3368">
                  <c:v>3.9290285876831175</c:v>
                </c:pt>
                <c:pt idx="3369">
                  <c:v>3.9352552573941786</c:v>
                </c:pt>
                <c:pt idx="3370">
                  <c:v>3.9415016943106824</c:v>
                </c:pt>
                <c:pt idx="3371">
                  <c:v>3.9477679927118152</c:v>
                </c:pt>
                <c:pt idx="3372">
                  <c:v>3.9540542474772802</c:v>
                </c:pt>
                <c:pt idx="3373">
                  <c:v>3.9603605540920794</c:v>
                </c:pt>
                <c:pt idx="3374">
                  <c:v>3.9666870086513306</c:v>
                </c:pt>
                <c:pt idx="3375">
                  <c:v>3.9730337078651692</c:v>
                </c:pt>
                <c:pt idx="3376">
                  <c:v>3.9794007490636667</c:v>
                </c:pt>
                <c:pt idx="3377">
                  <c:v>3.9857882302018139</c:v>
                </c:pt>
                <c:pt idx="3378">
                  <c:v>3.9921962498645192</c:v>
                </c:pt>
                <c:pt idx="3379">
                  <c:v>3.9986249072717066</c:v>
                </c:pt>
                <c:pt idx="3380">
                  <c:v>4.0050743022834361</c:v>
                </c:pt>
                <c:pt idx="3381">
                  <c:v>4.0115445354050472</c:v>
                </c:pt>
                <c:pt idx="3382">
                  <c:v>4.0180357077924365</c:v>
                </c:pt>
                <c:pt idx="3383">
                  <c:v>4.0245479212572457</c:v>
                </c:pt>
                <c:pt idx="3384">
                  <c:v>4.0310812782722865</c:v>
                </c:pt>
                <c:pt idx="3385">
                  <c:v>4.0376358819767955</c:v>
                </c:pt>
                <c:pt idx="3386">
                  <c:v>4.0442118361819608</c:v>
                </c:pt>
                <c:pt idx="3387">
                  <c:v>4.0508092453763949</c:v>
                </c:pt>
                <c:pt idx="3388">
                  <c:v>4.0574282147315852</c:v>
                </c:pt>
                <c:pt idx="3389">
                  <c:v>4.064068850107569</c:v>
                </c:pt>
                <c:pt idx="3390">
                  <c:v>4.0707312580585695</c:v>
                </c:pt>
                <c:pt idx="3391">
                  <c:v>4.0774155458386376</c:v>
                </c:pt>
                <c:pt idx="3392">
                  <c:v>4.0841218214074377</c:v>
                </c:pt>
                <c:pt idx="3393">
                  <c:v>4.0908501934361334</c:v>
                </c:pt>
                <c:pt idx="3394">
                  <c:v>4.0976007713130862</c:v>
                </c:pt>
                <c:pt idx="3395">
                  <c:v>4.1043736651499669</c:v>
                </c:pt>
                <c:pt idx="3396">
                  <c:v>4.1111689857876428</c:v>
                </c:pt>
                <c:pt idx="3397">
                  <c:v>4.1179868448021901</c:v>
                </c:pt>
                <c:pt idx="3398">
                  <c:v>4.1248273545111775</c:v>
                </c:pt>
                <c:pt idx="3399">
                  <c:v>4.1316906279795838</c:v>
                </c:pt>
                <c:pt idx="3400">
                  <c:v>4.1385767790262049</c:v>
                </c:pt>
                <c:pt idx="3401">
                  <c:v>4.1454859222299234</c:v>
                </c:pt>
                <c:pt idx="3402">
                  <c:v>4.1524181729359873</c:v>
                </c:pt>
                <c:pt idx="3403">
                  <c:v>4.1593736472625293</c:v>
                </c:pt>
                <c:pt idx="3404">
                  <c:v>4.1663524621069286</c:v>
                </c:pt>
                <c:pt idx="3405">
                  <c:v>4.1733547351524871</c:v>
                </c:pt>
                <c:pt idx="3406">
                  <c:v>4.1803805848749684</c:v>
                </c:pt>
                <c:pt idx="3407">
                  <c:v>4.1874301305492807</c:v>
                </c:pt>
                <c:pt idx="3408">
                  <c:v>4.1945034922563007</c:v>
                </c:pt>
                <c:pt idx="3409">
                  <c:v>4.2016007908895778</c:v>
                </c:pt>
                <c:pt idx="3410">
                  <c:v>4.2087221481622539</c:v>
                </c:pt>
                <c:pt idx="3411">
                  <c:v>4.2158676866141525</c:v>
                </c:pt>
                <c:pt idx="3412">
                  <c:v>4.2230375296185789</c:v>
                </c:pt>
                <c:pt idx="3413">
                  <c:v>4.2302318013896594</c:v>
                </c:pt>
                <c:pt idx="3414">
                  <c:v>4.2374506269892898</c:v>
                </c:pt>
                <c:pt idx="3415">
                  <c:v>4.2446941323345824</c:v>
                </c:pt>
                <c:pt idx="3416">
                  <c:v>4.2519624442050183</c:v>
                </c:pt>
                <c:pt idx="3417">
                  <c:v>4.2592556902499714</c:v>
                </c:pt>
                <c:pt idx="3418">
                  <c:v>4.2665739989961002</c:v>
                </c:pt>
                <c:pt idx="3419">
                  <c:v>4.2739174998549574</c:v>
                </c:pt>
                <c:pt idx="3420">
                  <c:v>4.281286323130578</c:v>
                </c:pt>
                <c:pt idx="3421">
                  <c:v>4.2886806000271704</c:v>
                </c:pt>
                <c:pt idx="3422">
                  <c:v>4.2961004626569705</c:v>
                </c:pt>
                <c:pt idx="3423">
                  <c:v>4.3035460440480575</c:v>
                </c:pt>
                <c:pt idx="3424">
                  <c:v>4.3110174781523085</c:v>
                </c:pt>
                <c:pt idx="3425">
                  <c:v>4.3185148998534295</c:v>
                </c:pt>
                <c:pt idx="3426">
                  <c:v>4.326038444975139</c:v>
                </c:pt>
                <c:pt idx="3427">
                  <c:v>4.3335882502892265</c:v>
                </c:pt>
                <c:pt idx="3428">
                  <c:v>4.3411644535240104</c:v>
                </c:pt>
                <c:pt idx="3429">
                  <c:v>4.3487671933725753</c:v>
                </c:pt>
                <c:pt idx="3430">
                  <c:v>4.3563966095012807</c:v>
                </c:pt>
                <c:pt idx="3431">
                  <c:v>4.3640528425583858</c:v>
                </c:pt>
                <c:pt idx="3432">
                  <c:v>4.3717360341826366</c:v>
                </c:pt>
                <c:pt idx="3433">
                  <c:v>4.3794463270118724</c:v>
                </c:pt>
                <c:pt idx="3434">
                  <c:v>4.3871838646920933</c:v>
                </c:pt>
                <c:pt idx="3435">
                  <c:v>4.3949487918862475</c:v>
                </c:pt>
                <c:pt idx="3436">
                  <c:v>4.4027412542832094</c:v>
                </c:pt>
                <c:pt idx="3437">
                  <c:v>4.4105613986069807</c:v>
                </c:pt>
                <c:pt idx="3438">
                  <c:v>4.4184093726258515</c:v>
                </c:pt>
                <c:pt idx="3439">
                  <c:v>4.4262853251617313</c:v>
                </c:pt>
                <c:pt idx="3440">
                  <c:v>4.4341894060995175</c:v>
                </c:pt>
                <c:pt idx="3441">
                  <c:v>4.4421217663966495</c:v>
                </c:pt>
                <c:pt idx="3442">
                  <c:v>4.4500825580927055</c:v>
                </c:pt>
                <c:pt idx="3443">
                  <c:v>4.4580719343190864</c:v>
                </c:pt>
                <c:pt idx="3444">
                  <c:v>4.4660900493088684</c:v>
                </c:pt>
                <c:pt idx="3445">
                  <c:v>4.4741370584067077</c:v>
                </c:pt>
                <c:pt idx="3446">
                  <c:v>4.4822131180789384</c:v>
                </c:pt>
                <c:pt idx="3447">
                  <c:v>4.4903183859235813</c:v>
                </c:pt>
                <c:pt idx="3448">
                  <c:v>4.4984530206806799</c:v>
                </c:pt>
                <c:pt idx="3449">
                  <c:v>4.5066171822427163</c:v>
                </c:pt>
                <c:pt idx="3450">
                  <c:v>4.514811031664955</c:v>
                </c:pt>
                <c:pt idx="3451">
                  <c:v>4.5230347311761845</c:v>
                </c:pt>
                <c:pt idx="3452">
                  <c:v>4.5312884441892924</c:v>
                </c:pt>
                <c:pt idx="3453">
                  <c:v>4.5395723353121378</c:v>
                </c:pt>
                <c:pt idx="3454">
                  <c:v>4.5478865703584619</c:v>
                </c:pt>
                <c:pt idx="3455">
                  <c:v>4.5562313163591384</c:v>
                </c:pt>
                <c:pt idx="3456">
                  <c:v>4.5646067415730336</c:v>
                </c:pt>
                <c:pt idx="3457">
                  <c:v>4.5730130154985824</c:v>
                </c:pt>
                <c:pt idx="3458">
                  <c:v>4.5814503088851106</c:v>
                </c:pt>
                <c:pt idx="3459">
                  <c:v>4.5899187937444283</c:v>
                </c:pt>
                <c:pt idx="3460">
                  <c:v>4.5984186433624625</c:v>
                </c:pt>
                <c:pt idx="3461">
                  <c:v>4.6069500323111878</c:v>
                </c:pt>
                <c:pt idx="3462">
                  <c:v>4.61551313646045</c:v>
                </c:pt>
                <c:pt idx="3463">
                  <c:v>4.6241081329901865</c:v>
                </c:pt>
                <c:pt idx="3464">
                  <c:v>4.6327352004024727</c:v>
                </c:pt>
                <c:pt idx="3465">
                  <c:v>4.6413945185340744</c:v>
                </c:pt>
                <c:pt idx="3466">
                  <c:v>4.6500862685687636</c:v>
                </c:pt>
                <c:pt idx="3467">
                  <c:v>4.6588106330501455</c:v>
                </c:pt>
                <c:pt idx="3468">
                  <c:v>4.6675677958942314</c:v>
                </c:pt>
                <c:pt idx="3469">
                  <c:v>4.6763579424025083</c:v>
                </c:pt>
                <c:pt idx="3470">
                  <c:v>4.6851812592749456</c:v>
                </c:pt>
                <c:pt idx="3471">
                  <c:v>4.6940379346233065</c:v>
                </c:pt>
                <c:pt idx="3472">
                  <c:v>4.7029281579843394</c:v>
                </c:pt>
                <c:pt idx="3473">
                  <c:v>4.7118521203334538</c:v>
                </c:pt>
                <c:pt idx="3474">
                  <c:v>4.7208100140983458</c:v>
                </c:pt>
                <c:pt idx="3475">
                  <c:v>4.7298020331728194</c:v>
                </c:pt>
                <c:pt idx="3476">
                  <c:v>4.738828372930783</c:v>
                </c:pt>
                <c:pt idx="3477">
                  <c:v>4.7478892302403946</c:v>
                </c:pt>
                <c:pt idx="3478">
                  <c:v>4.7569848034783968</c:v>
                </c:pt>
                <c:pt idx="3479">
                  <c:v>4.7661152925445869</c:v>
                </c:pt>
                <c:pt idx="3480">
                  <c:v>4.7752808988764048</c:v>
                </c:pt>
                <c:pt idx="3481">
                  <c:v>4.7844818254638364</c:v>
                </c:pt>
                <c:pt idx="3482">
                  <c:v>4.7937182768643405</c:v>
                </c:pt>
                <c:pt idx="3483">
                  <c:v>4.8029904592180381</c:v>
                </c:pt>
                <c:pt idx="3484">
                  <c:v>4.8122985802630431</c:v>
                </c:pt>
                <c:pt idx="3485">
                  <c:v>4.8216428493509325</c:v>
                </c:pt>
                <c:pt idx="3486">
                  <c:v>4.8310234774625114</c:v>
                </c:pt>
                <c:pt idx="3487">
                  <c:v>4.8404406772236452</c:v>
                </c:pt>
                <c:pt idx="3488">
                  <c:v>4.8498946629213471</c:v>
                </c:pt>
                <c:pt idx="3489">
                  <c:v>4.8593856505200108</c:v>
                </c:pt>
                <c:pt idx="3490">
                  <c:v>4.8689138576778825</c:v>
                </c:pt>
                <c:pt idx="3491">
                  <c:v>4.878479503763713</c:v>
                </c:pt>
                <c:pt idx="3492">
                  <c:v>4.8880828098734845</c:v>
                </c:pt>
                <c:pt idx="3493">
                  <c:v>4.8977239988475905</c:v>
                </c:pt>
                <c:pt idx="3494">
                  <c:v>4.9074032952880104</c:v>
                </c:pt>
                <c:pt idx="3495">
                  <c:v>4.9171209255756985</c:v>
                </c:pt>
                <c:pt idx="3496">
                  <c:v>4.9268771178883526</c:v>
                </c:pt>
                <c:pt idx="3497">
                  <c:v>4.9366721022181732</c:v>
                </c:pt>
                <c:pt idx="3498">
                  <c:v>4.9465061103899011</c:v>
                </c:pt>
                <c:pt idx="3499">
                  <c:v>4.9563793760793011</c:v>
                </c:pt>
                <c:pt idx="3500">
                  <c:v>4.9662921348314759</c:v>
                </c:pt>
                <c:pt idx="3501">
                  <c:v>4.9762446240796372</c:v>
                </c:pt>
                <c:pt idx="3502">
                  <c:v>4.9862370831641423</c:v>
                </c:pt>
                <c:pt idx="3503">
                  <c:v>4.996269753351589</c:v>
                </c:pt>
                <c:pt idx="3504">
                  <c:v>5.0063428778542951</c:v>
                </c:pt>
                <c:pt idx="3505">
                  <c:v>5.0164567018499602</c:v>
                </c:pt>
                <c:pt idx="3506">
                  <c:v>5.0266114725014779</c:v>
                </c:pt>
                <c:pt idx="3507">
                  <c:v>5.0368074389771404</c:v>
                </c:pt>
                <c:pt idx="3508">
                  <c:v>5.047044852470985</c:v>
                </c:pt>
                <c:pt idx="3509">
                  <c:v>5.0573239662234775</c:v>
                </c:pt>
                <c:pt idx="3510">
                  <c:v>5.0676450355423084</c:v>
                </c:pt>
                <c:pt idx="3511">
                  <c:v>5.0780083178235804</c:v>
                </c:pt>
                <c:pt idx="3512">
                  <c:v>5.0884140725732072</c:v>
                </c:pt>
                <c:pt idx="3513">
                  <c:v>5.0988625614286036</c:v>
                </c:pt>
                <c:pt idx="3514">
                  <c:v>5.1093540481805055</c:v>
                </c:pt>
                <c:pt idx="3515">
                  <c:v>5.1198887987953201</c:v>
                </c:pt>
                <c:pt idx="3516">
                  <c:v>5.130467081437458</c:v>
                </c:pt>
                <c:pt idx="3517">
                  <c:v>5.1410891664921943</c:v>
                </c:pt>
                <c:pt idx="3518">
                  <c:v>5.1517553265886455</c:v>
                </c:pt>
                <c:pt idx="3519">
                  <c:v>5.1624658366231309</c:v>
                </c:pt>
                <c:pt idx="3520">
                  <c:v>5.1732209737827723</c:v>
                </c:pt>
                <c:pt idx="3521">
                  <c:v>5.1840210175693695</c:v>
                </c:pt>
                <c:pt idx="3522">
                  <c:v>5.1948662498236935</c:v>
                </c:pt>
                <c:pt idx="3523">
                  <c:v>5.2057569547499565</c:v>
                </c:pt>
                <c:pt idx="3524">
                  <c:v>5.2166934189406238</c:v>
                </c:pt>
                <c:pt idx="3525">
                  <c:v>5.2276759314015377</c:v>
                </c:pt>
                <c:pt idx="3526">
                  <c:v>5.2387047835774894</c:v>
                </c:pt>
                <c:pt idx="3527">
                  <c:v>5.2497802693778644</c:v>
                </c:pt>
                <c:pt idx="3528">
                  <c:v>5.2609026852028302</c:v>
                </c:pt>
                <c:pt idx="3529">
                  <c:v>5.2720723299697028</c:v>
                </c:pt>
                <c:pt idx="3530">
                  <c:v>5.2832895051398534</c:v>
                </c:pt>
                <c:pt idx="3531">
                  <c:v>5.2945545147456796</c:v>
                </c:pt>
                <c:pt idx="3532">
                  <c:v>5.3058676654182264</c:v>
                </c:pt>
                <c:pt idx="3533">
                  <c:v>5.3172292664148388</c:v>
                </c:pt>
                <c:pt idx="3534">
                  <c:v>5.3286396296474798</c:v>
                </c:pt>
                <c:pt idx="3535">
                  <c:v>5.3400990697112469</c:v>
                </c:pt>
                <c:pt idx="3536">
                  <c:v>5.3516079039132114</c:v>
                </c:pt>
                <c:pt idx="3537">
                  <c:v>5.3631664523017895</c:v>
                </c:pt>
                <c:pt idx="3538">
                  <c:v>5.3747750376963754</c:v>
                </c:pt>
                <c:pt idx="3539">
                  <c:v>5.386433985717419</c:v>
                </c:pt>
                <c:pt idx="3540">
                  <c:v>5.3981436248168038</c:v>
                </c:pt>
                <c:pt idx="3541">
                  <c:v>5.4099042863087785</c:v>
                </c:pt>
                <c:pt idx="3542">
                  <c:v>5.4217163044011594</c:v>
                </c:pt>
                <c:pt idx="3543">
                  <c:v>5.4335800162269745</c:v>
                </c:pt>
                <c:pt idx="3544">
                  <c:v>5.4454957618766011</c:v>
                </c:pt>
                <c:pt idx="3545">
                  <c:v>5.4574638844301893</c:v>
                </c:pt>
                <c:pt idx="3546">
                  <c:v>5.4694847299905947</c:v>
                </c:pt>
                <c:pt idx="3547">
                  <c:v>5.4815586477168425</c:v>
                </c:pt>
                <c:pt idx="3548">
                  <c:v>5.4936859898578092</c:v>
                </c:pt>
                <c:pt idx="3549">
                  <c:v>5.5058671117865412</c:v>
                </c:pt>
                <c:pt idx="3550">
                  <c:v>5.5181023720349556</c:v>
                </c:pt>
                <c:pt idx="3551">
                  <c:v>5.530392132329033</c:v>
                </c:pt>
                <c:pt idx="3552">
                  <c:v>5.5427367576243975</c:v>
                </c:pt>
                <c:pt idx="3553">
                  <c:v>5.5551366161425655</c:v>
                </c:pt>
                <c:pt idx="3554">
                  <c:v>5.5675920794074507</c:v>
                </c:pt>
                <c:pt idx="3555">
                  <c:v>5.5801035222825393</c:v>
                </c:pt>
                <c:pt idx="3556">
                  <c:v>5.5926713230084006</c:v>
                </c:pt>
                <c:pt idx="3557">
                  <c:v>5.6052958632409249</c:v>
                </c:pt>
                <c:pt idx="3558">
                  <c:v>5.6179775280898721</c:v>
                </c:pt>
                <c:pt idx="3559">
                  <c:v>5.6307167061581165</c:v>
                </c:pt>
                <c:pt idx="3560">
                  <c:v>5.6435137895812044</c:v>
                </c:pt>
                <c:pt idx="3561">
                  <c:v>5.6563691740677307</c:v>
                </c:pt>
                <c:pt idx="3562">
                  <c:v>5.6692832589400215</c:v>
                </c:pt>
                <c:pt idx="3563">
                  <c:v>5.6822564471755745</c:v>
                </c:pt>
                <c:pt idx="3564">
                  <c:v>5.6952891454489221</c:v>
                </c:pt>
                <c:pt idx="3565">
                  <c:v>5.7083817641740913</c:v>
                </c:pt>
                <c:pt idx="3566">
                  <c:v>5.7215347175477538</c:v>
                </c:pt>
                <c:pt idx="3567">
                  <c:v>5.7347484235929134</c:v>
                </c:pt>
                <c:pt idx="3568">
                  <c:v>5.7480233042030902</c:v>
                </c:pt>
                <c:pt idx="3569">
                  <c:v>5.7613597851873237</c:v>
                </c:pt>
                <c:pt idx="3570">
                  <c:v>5.7747582963156505</c:v>
                </c:pt>
                <c:pt idx="3571">
                  <c:v>5.788219271365338</c:v>
                </c:pt>
                <c:pt idx="3572">
                  <c:v>5.801743148167593</c:v>
                </c:pt>
                <c:pt idx="3573">
                  <c:v>5.815330368655089</c:v>
                </c:pt>
                <c:pt idx="3574">
                  <c:v>5.8289813789101501</c:v>
                </c:pt>
                <c:pt idx="3575">
                  <c:v>5.8426966292134805</c:v>
                </c:pt>
                <c:pt idx="3576">
                  <c:v>5.8564765740936995</c:v>
                </c:pt>
                <c:pt idx="3577">
                  <c:v>5.8703216723776128</c:v>
                </c:pt>
                <c:pt idx="3578">
                  <c:v>5.8842323872410693</c:v>
                </c:pt>
                <c:pt idx="3579">
                  <c:v>5.8982091862606518</c:v>
                </c:pt>
                <c:pt idx="3580">
                  <c:v>5.9122525414660254</c:v>
                </c:pt>
                <c:pt idx="3581">
                  <c:v>5.9263629293931599</c:v>
                </c:pt>
                <c:pt idx="3582">
                  <c:v>5.9405408311381107</c:v>
                </c:pt>
                <c:pt idx="3583">
                  <c:v>5.9547867324118231</c:v>
                </c:pt>
                <c:pt idx="3584">
                  <c:v>5.9691011235955074</c:v>
                </c:pt>
                <c:pt idx="3585">
                  <c:v>5.9834844997969396</c:v>
                </c:pt>
                <c:pt idx="3586">
                  <c:v>5.9979373609075486</c:v>
                </c:pt>
                <c:pt idx="3587">
                  <c:v>6.0124602116603638</c:v>
                </c:pt>
                <c:pt idx="3588">
                  <c:v>6.0270535616886649</c:v>
                </c:pt>
                <c:pt idx="3589">
                  <c:v>6.0417179255857176</c:v>
                </c:pt>
                <c:pt idx="3590">
                  <c:v>6.056453822965195</c:v>
                </c:pt>
                <c:pt idx="3591">
                  <c:v>6.0712617785225831</c:v>
                </c:pt>
                <c:pt idx="3592">
                  <c:v>6.0861423220973814</c:v>
                </c:pt>
                <c:pt idx="3593">
                  <c:v>6.1010959887364375</c:v>
                </c:pt>
                <c:pt idx="3594">
                  <c:v>6.1161233187579462</c:v>
                </c:pt>
                <c:pt idx="3595">
                  <c:v>6.1312248578166155</c:v>
                </c:pt>
                <c:pt idx="3596">
                  <c:v>6.1464011569696293</c:v>
                </c:pt>
                <c:pt idx="3597">
                  <c:v>6.1616527727437473</c:v>
                </c:pt>
                <c:pt idx="3598">
                  <c:v>6.1769802672032981</c:v>
                </c:pt>
                <c:pt idx="3599">
                  <c:v>6.1923842080192602</c:v>
                </c:pt>
                <c:pt idx="3600">
                  <c:v>6.2078651685393273</c:v>
                </c:pt>
                <c:pt idx="3601">
                  <c:v>6.2234237278589735</c:v>
                </c:pt>
                <c:pt idx="3602">
                  <c:v>6.2390604708938042</c:v>
                </c:pt>
                <c:pt idx="3603">
                  <c:v>6.254775988452721</c:v>
                </c:pt>
                <c:pt idx="3604">
                  <c:v>6.2705708773124398</c:v>
                </c:pt>
                <c:pt idx="3605">
                  <c:v>6.2864457402929874</c:v>
                </c:pt>
                <c:pt idx="3606">
                  <c:v>6.3024011863343414</c:v>
                </c:pt>
                <c:pt idx="3607">
                  <c:v>6.3184378305743767</c:v>
                </c:pt>
                <c:pt idx="3608">
                  <c:v>6.3345562944278795</c:v>
                </c:pt>
                <c:pt idx="3609">
                  <c:v>6.3507572056668282</c:v>
                </c:pt>
                <c:pt idx="3610">
                  <c:v>6.3670411985018722</c:v>
                </c:pt>
                <c:pt idx="3611">
                  <c:v>6.3834089136651162</c:v>
                </c:pt>
                <c:pt idx="3612">
                  <c:v>6.3998609984941579</c:v>
                </c:pt>
                <c:pt idx="3613">
                  <c:v>6.4163981070173914</c:v>
                </c:pt>
                <c:pt idx="3614">
                  <c:v>6.4330209000407512</c:v>
                </c:pt>
                <c:pt idx="3615">
                  <c:v>6.4497300452356727</c:v>
                </c:pt>
                <c:pt idx="3616">
                  <c:v>6.4665262172284521</c:v>
                </c:pt>
                <c:pt idx="3617">
                  <c:v>6.4834100976912019</c:v>
                </c:pt>
                <c:pt idx="3618">
                  <c:v>6.5003823754338494</c:v>
                </c:pt>
                <c:pt idx="3619">
                  <c:v>6.5174437464979755</c:v>
                </c:pt>
                <c:pt idx="3620">
                  <c:v>6.5345949142519215</c:v>
                </c:pt>
              </c:numCache>
            </c:numRef>
          </c:xVal>
          <c:yVal>
            <c:numRef>
              <c:f>'ZnO Bandgap'!$F$11:$F$3631</c:f>
              <c:numCache>
                <c:formatCode>General</c:formatCode>
                <c:ptCount val="3621"/>
                <c:pt idx="0">
                  <c:v>2.3508336618836407E-2</c:v>
                </c:pt>
                <c:pt idx="1">
                  <c:v>2.3510170425540738E-2</c:v>
                </c:pt>
                <c:pt idx="2">
                  <c:v>2.3493666443952201E-2</c:v>
                </c:pt>
                <c:pt idx="3">
                  <c:v>2.3507419718387997E-2</c:v>
                </c:pt>
                <c:pt idx="4">
                  <c:v>2.3500543026727608E-2</c:v>
                </c:pt>
                <c:pt idx="5">
                  <c:v>2.3506502819875378E-2</c:v>
                </c:pt>
                <c:pt idx="6">
                  <c:v>2.3515671892113506E-2</c:v>
                </c:pt>
                <c:pt idx="7">
                  <c:v>2.3525299626311402E-2</c:v>
                </c:pt>
                <c:pt idx="8">
                  <c:v>2.3498250820371009E-2</c:v>
                </c:pt>
                <c:pt idx="9">
                  <c:v>2.3504669028657388E-2</c:v>
                </c:pt>
                <c:pt idx="10">
                  <c:v>2.349916770146188E-2</c:v>
                </c:pt>
                <c:pt idx="11">
                  <c:v>2.3493666443952201E-2</c:v>
                </c:pt>
                <c:pt idx="12">
                  <c:v>2.3501001469450798E-2</c:v>
                </c:pt>
                <c:pt idx="13">
                  <c:v>2.3495500188712652E-2</c:v>
                </c:pt>
                <c:pt idx="14">
                  <c:v>2.3489082115925212E-2</c:v>
                </c:pt>
                <c:pt idx="15">
                  <c:v>2.3477621507565046E-2</c:v>
                </c:pt>
                <c:pt idx="16">
                  <c:v>2.3483580986168512E-2</c:v>
                </c:pt>
                <c:pt idx="17">
                  <c:v>2.3475787838292982E-2</c:v>
                </c:pt>
                <c:pt idx="18">
                  <c:v>2.3463869176734192E-2</c:v>
                </c:pt>
                <c:pt idx="19">
                  <c:v>2.3458368366333932E-2</c:v>
                </c:pt>
                <c:pt idx="20">
                  <c:v>2.3456534778350115E-2</c:v>
                </c:pt>
                <c:pt idx="21">
                  <c:v>2.345928516322885E-2</c:v>
                </c:pt>
                <c:pt idx="22">
                  <c:v>2.3462493967602187E-2</c:v>
                </c:pt>
                <c:pt idx="23">
                  <c:v>2.3468453238624599E-2</c:v>
                </c:pt>
                <c:pt idx="24">
                  <c:v>2.3453784410889408E-2</c:v>
                </c:pt>
                <c:pt idx="25">
                  <c:v>2.3443241496978639E-2</c:v>
                </c:pt>
                <c:pt idx="26">
                  <c:v>2.3454701198107667E-2</c:v>
                </c:pt>
                <c:pt idx="27">
                  <c:v>2.3451034060846671E-2</c:v>
                </c:pt>
                <c:pt idx="28">
                  <c:v>2.3477163089521257E-2</c:v>
                </c:pt>
                <c:pt idx="29">
                  <c:v>2.3453784410889408E-2</c:v>
                </c:pt>
                <c:pt idx="30">
                  <c:v>2.3447825341143938E-2</c:v>
                </c:pt>
                <c:pt idx="31">
                  <c:v>2.346341077320634E-2</c:v>
                </c:pt>
                <c:pt idx="32">
                  <c:v>2.3468911647474836E-2</c:v>
                </c:pt>
                <c:pt idx="33">
                  <c:v>2.3459743562402092E-2</c:v>
                </c:pt>
                <c:pt idx="34">
                  <c:v>2.3466161201631152E-2</c:v>
                </c:pt>
                <c:pt idx="35">
                  <c:v>2.3477621507565046E-2</c:v>
                </c:pt>
                <c:pt idx="36">
                  <c:v>2.3468911647474836E-2</c:v>
                </c:pt>
                <c:pt idx="37">
                  <c:v>2.3483122561834192E-2</c:v>
                </c:pt>
                <c:pt idx="38">
                  <c:v>2.3489540546550291E-2</c:v>
                </c:pt>
                <c:pt idx="39">
                  <c:v>2.3497792380551472E-2</c:v>
                </c:pt>
                <c:pt idx="40">
                  <c:v>2.3507419718387997E-2</c:v>
                </c:pt>
                <c:pt idx="41">
                  <c:v>2.3500084584488427E-2</c:v>
                </c:pt>
                <c:pt idx="42">
                  <c:v>2.351062887842667E-2</c:v>
                </c:pt>
                <c:pt idx="43">
                  <c:v>2.3533093662704212E-2</c:v>
                </c:pt>
                <c:pt idx="44">
                  <c:v>2.3525758095168423E-2</c:v>
                </c:pt>
                <c:pt idx="45">
                  <c:v>2.3521173428377572E-2</c:v>
                </c:pt>
                <c:pt idx="46">
                  <c:v>2.3548223662069996E-2</c:v>
                </c:pt>
                <c:pt idx="47">
                  <c:v>2.3543638758114452E-2</c:v>
                </c:pt>
                <c:pt idx="48">
                  <c:v>2.3548223662069996E-2</c:v>
                </c:pt>
                <c:pt idx="49">
                  <c:v>2.3551433123639113E-2</c:v>
                </c:pt>
                <c:pt idx="50">
                  <c:v>2.3568856328883378E-2</c:v>
                </c:pt>
                <c:pt idx="51">
                  <c:v>2.3552350117015338E-2</c:v>
                </c:pt>
                <c:pt idx="52">
                  <c:v>2.3532635186103247E-2</c:v>
                </c:pt>
                <c:pt idx="53">
                  <c:v>2.3538136937259608E-2</c:v>
                </c:pt>
                <c:pt idx="54">
                  <c:v>2.3523924222644193E-2</c:v>
                </c:pt>
                <c:pt idx="55">
                  <c:v>2.3527133504643482E-2</c:v>
                </c:pt>
                <c:pt idx="56">
                  <c:v>2.3527133504643482E-2</c:v>
                </c:pt>
                <c:pt idx="57">
                  <c:v>2.3520714964360277E-2</c:v>
                </c:pt>
                <c:pt idx="58">
                  <c:v>2.3513838062179243E-2</c:v>
                </c:pt>
                <c:pt idx="59">
                  <c:v>2.3489998977659358E-2</c:v>
                </c:pt>
                <c:pt idx="60">
                  <c:v>2.3474871006560212E-2</c:v>
                </c:pt>
                <c:pt idx="61">
                  <c:v>2.3482205714617108E-2</c:v>
                </c:pt>
                <c:pt idx="62">
                  <c:v>2.3488165256126712E-2</c:v>
                </c:pt>
                <c:pt idx="63">
                  <c:v>2.3458826764539479E-2</c:v>
                </c:pt>
                <c:pt idx="64">
                  <c:v>2.345928516322885E-2</c:v>
                </c:pt>
                <c:pt idx="65">
                  <c:v>2.3476246254885192E-2</c:v>
                </c:pt>
                <c:pt idx="66">
                  <c:v>2.3482205714617108E-2</c:v>
                </c:pt>
                <c:pt idx="67">
                  <c:v>2.3454242804256654E-2</c:v>
                </c:pt>
                <c:pt idx="68">
                  <c:v>2.3462493967602187E-2</c:v>
                </c:pt>
                <c:pt idx="69">
                  <c:v>2.3441407972859075E-2</c:v>
                </c:pt>
                <c:pt idx="70">
                  <c:v>2.3460201962059172E-2</c:v>
                </c:pt>
                <c:pt idx="71">
                  <c:v>2.3477163089521257E-2</c:v>
                </c:pt>
                <c:pt idx="72">
                  <c:v>2.3484497836288969E-2</c:v>
                </c:pt>
                <c:pt idx="73">
                  <c:v>2.3483580986168512E-2</c:v>
                </c:pt>
                <c:pt idx="74">
                  <c:v>2.3473954176762991E-2</c:v>
                </c:pt>
                <c:pt idx="75">
                  <c:v>2.3465702795684072E-2</c:v>
                </c:pt>
                <c:pt idx="76">
                  <c:v>2.3474412591419719E-2</c:v>
                </c:pt>
                <c:pt idx="77">
                  <c:v>2.3477621507565046E-2</c:v>
                </c:pt>
                <c:pt idx="78">
                  <c:v>2.3480372025989679E-2</c:v>
                </c:pt>
                <c:pt idx="79">
                  <c:v>2.34753294221847E-2</c:v>
                </c:pt>
                <c:pt idx="80">
                  <c:v>2.3504210582062812E-2</c:v>
                </c:pt>
                <c:pt idx="81">
                  <c:v>2.3489998977659358E-2</c:v>
                </c:pt>
                <c:pt idx="82">
                  <c:v>2.3489998977659358E-2</c:v>
                </c:pt>
                <c:pt idx="83">
                  <c:v>2.3452867625606597E-2</c:v>
                </c:pt>
                <c:pt idx="84">
                  <c:v>2.3453326018006052E-2</c:v>
                </c:pt>
                <c:pt idx="85">
                  <c:v>2.3435907446945209E-2</c:v>
                </c:pt>
                <c:pt idx="86">
                  <c:v>2.3435449072930339E-2</c:v>
                </c:pt>
                <c:pt idx="87">
                  <c:v>2.3420323001839671E-2</c:v>
                </c:pt>
                <c:pt idx="88">
                  <c:v>2.3424906604112498E-2</c:v>
                </c:pt>
                <c:pt idx="89">
                  <c:v>2.3428573520761772E-2</c:v>
                </c:pt>
                <c:pt idx="90">
                  <c:v>2.3409322553754899E-2</c:v>
                </c:pt>
                <c:pt idx="91">
                  <c:v>2.3384572564277596E-2</c:v>
                </c:pt>
                <c:pt idx="92">
                  <c:v>2.3381822652511212E-2</c:v>
                </c:pt>
                <c:pt idx="93">
                  <c:v>2.3364865248035011E-2</c:v>
                </c:pt>
                <c:pt idx="94">
                  <c:v>2.33630320547774E-2</c:v>
                </c:pt>
                <c:pt idx="95">
                  <c:v>2.3367615052430558E-2</c:v>
                </c:pt>
                <c:pt idx="96">
                  <c:v>2.3368531657764827E-2</c:v>
                </c:pt>
                <c:pt idx="97">
                  <c:v>2.3359365691476078E-2</c:v>
                </c:pt>
                <c:pt idx="98">
                  <c:v>2.3378156130574781E-2</c:v>
                </c:pt>
                <c:pt idx="99">
                  <c:v>2.3380447703157552E-2</c:v>
                </c:pt>
                <c:pt idx="100">
                  <c:v>2.3386864170717277E-2</c:v>
                </c:pt>
                <c:pt idx="101">
                  <c:v>2.3365323547558572E-2</c:v>
                </c:pt>
                <c:pt idx="102">
                  <c:v>2.3359823985196038E-2</c:v>
                </c:pt>
                <c:pt idx="103">
                  <c:v>2.3374489639592523E-2</c:v>
                </c:pt>
                <c:pt idx="104">
                  <c:v>2.3381822652511212E-2</c:v>
                </c:pt>
                <c:pt idx="105">
                  <c:v>2.3376322881214485E-2</c:v>
                </c:pt>
                <c:pt idx="106">
                  <c:v>2.3379072758156875E-2</c:v>
                </c:pt>
                <c:pt idx="107">
                  <c:v>2.3372198098447438E-2</c:v>
                </c:pt>
                <c:pt idx="108">
                  <c:v>2.3369448265033597E-2</c:v>
                </c:pt>
                <c:pt idx="109">
                  <c:v>2.3370823179564112E-2</c:v>
                </c:pt>
                <c:pt idx="110">
                  <c:v>2.3388697464575347E-2</c:v>
                </c:pt>
                <c:pt idx="111">
                  <c:v>2.3350658202682565E-2</c:v>
                </c:pt>
                <c:pt idx="112">
                  <c:v>2.3337826432140683E-2</c:v>
                </c:pt>
                <c:pt idx="113">
                  <c:v>2.3357074230130323E-2</c:v>
                </c:pt>
                <c:pt idx="114">
                  <c:v>2.3354782780875081E-2</c:v>
                </c:pt>
                <c:pt idx="115">
                  <c:v>2.3362573757672069E-2</c:v>
                </c:pt>
                <c:pt idx="116">
                  <c:v>2.3371739791669392E-2</c:v>
                </c:pt>
                <c:pt idx="117">
                  <c:v>2.3352949630175746E-2</c:v>
                </c:pt>
                <c:pt idx="118">
                  <c:v>2.3355241069758871E-2</c:v>
                </c:pt>
                <c:pt idx="119">
                  <c:v>2.3365781847565707E-2</c:v>
                </c:pt>
                <c:pt idx="120">
                  <c:v>2.3345617104754454E-2</c:v>
                </c:pt>
                <c:pt idx="121">
                  <c:v>2.3325453298169568E-2</c:v>
                </c:pt>
                <c:pt idx="122">
                  <c:v>2.3342409163811667E-2</c:v>
                </c:pt>
                <c:pt idx="123">
                  <c:v>2.3353866204558153E-2</c:v>
                </c:pt>
                <c:pt idx="124">
                  <c:v>2.3357532521432311E-2</c:v>
                </c:pt>
                <c:pt idx="125">
                  <c:v>2.3349741635070601E-2</c:v>
                </c:pt>
                <c:pt idx="126">
                  <c:v>2.3355241069758871E-2</c:v>
                </c:pt>
                <c:pt idx="127">
                  <c:v>2.3336451622069071E-2</c:v>
                </c:pt>
                <c:pt idx="128">
                  <c:v>2.3342867439638478E-2</c:v>
                </c:pt>
                <c:pt idx="129">
                  <c:v>2.3347908505649745E-2</c:v>
                </c:pt>
                <c:pt idx="130">
                  <c:v>2.3346533663661781E-2</c:v>
                </c:pt>
                <c:pt idx="131">
                  <c:v>2.3352033057727668E-2</c:v>
                </c:pt>
                <c:pt idx="132">
                  <c:v>2.3353407917125157E-2</c:v>
                </c:pt>
                <c:pt idx="133">
                  <c:v>2.33630320547774E-2</c:v>
                </c:pt>
                <c:pt idx="134">
                  <c:v>2.3368073354855867E-2</c:v>
                </c:pt>
                <c:pt idx="135">
                  <c:v>2.333278548315499E-2</c:v>
                </c:pt>
                <c:pt idx="136">
                  <c:v>2.3308956334542438E-2</c:v>
                </c:pt>
                <c:pt idx="137">
                  <c:v>2.3309872816082201E-2</c:v>
                </c:pt>
                <c:pt idx="138">
                  <c:v>2.3312622272305229E-2</c:v>
                </c:pt>
                <c:pt idx="139">
                  <c:v>2.3302541017917438E-2</c:v>
                </c:pt>
                <c:pt idx="140">
                  <c:v>2.3309872816082201E-2</c:v>
                </c:pt>
                <c:pt idx="141">
                  <c:v>2.3302541017917438E-2</c:v>
                </c:pt>
                <c:pt idx="142">
                  <c:v>2.3302082784641909E-2</c:v>
                </c:pt>
                <c:pt idx="143">
                  <c:v>2.3302082784641909E-2</c:v>
                </c:pt>
                <c:pt idx="144">
                  <c:v>2.3297500478478075E-2</c:v>
                </c:pt>
                <c:pt idx="145">
                  <c:v>2.3269091259351997E-2</c:v>
                </c:pt>
                <c:pt idx="146">
                  <c:v>2.3278255320539152E-2</c:v>
                </c:pt>
                <c:pt idx="147">
                  <c:v>2.3281004576603096E-2</c:v>
                </c:pt>
                <c:pt idx="148">
                  <c:v>2.3277797112887192E-2</c:v>
                </c:pt>
                <c:pt idx="149">
                  <c:v>2.3269091259351997E-2</c:v>
                </c:pt>
                <c:pt idx="150">
                  <c:v>2.3268174863868677E-2</c:v>
                </c:pt>
                <c:pt idx="151">
                  <c:v>2.3259469203216747E-2</c:v>
                </c:pt>
                <c:pt idx="152">
                  <c:v>2.3253512799107041E-2</c:v>
                </c:pt>
                <c:pt idx="153">
                  <c:v>2.3255803714096846E-2</c:v>
                </c:pt>
                <c:pt idx="154">
                  <c:v>2.323976756293988E-2</c:v>
                </c:pt>
                <c:pt idx="155">
                  <c:v>2.320998771022462E-2</c:v>
                </c:pt>
                <c:pt idx="156">
                  <c:v>2.3206322638707838E-2</c:v>
                </c:pt>
                <c:pt idx="157">
                  <c:v>2.3199450712979078E-2</c:v>
                </c:pt>
                <c:pt idx="158">
                  <c:v>2.3201741342806951E-2</c:v>
                </c:pt>
                <c:pt idx="159">
                  <c:v>2.320998771022462E-2</c:v>
                </c:pt>
                <c:pt idx="160">
                  <c:v>2.3193037013734642E-2</c:v>
                </c:pt>
                <c:pt idx="161">
                  <c:v>2.3209071439445682E-2</c:v>
                </c:pt>
                <c:pt idx="162">
                  <c:v>2.3206322638707838E-2</c:v>
                </c:pt>
                <c:pt idx="163">
                  <c:v>2.3220983110358539E-2</c:v>
                </c:pt>
                <c:pt idx="164">
                  <c:v>2.3230604313839588E-2</c:v>
                </c:pt>
                <c:pt idx="165">
                  <c:v>2.3212278395629279E-2</c:v>
                </c:pt>
                <c:pt idx="166">
                  <c:v>2.3213194673174235E-2</c:v>
                </c:pt>
                <c:pt idx="167">
                  <c:v>2.3225106457179748E-2</c:v>
                </c:pt>
                <c:pt idx="168">
                  <c:v>2.3248014652436349E-2</c:v>
                </c:pt>
                <c:pt idx="169">
                  <c:v>2.3278713528674569E-2</c:v>
                </c:pt>
                <c:pt idx="170">
                  <c:v>2.3303915720645215E-2</c:v>
                </c:pt>
                <c:pt idx="171">
                  <c:v>2.3309872816082201E-2</c:v>
                </c:pt>
                <c:pt idx="172">
                  <c:v>2.3283295636617692E-2</c:v>
                </c:pt>
                <c:pt idx="173">
                  <c:v>2.328833601119365E-2</c:v>
                </c:pt>
                <c:pt idx="174">
                  <c:v>2.3297500478478075E-2</c:v>
                </c:pt>
                <c:pt idx="175">
                  <c:v>2.3326828073425111E-2</c:v>
                </c:pt>
                <c:pt idx="176">
                  <c:v>2.3318579487169682E-2</c:v>
                </c:pt>
                <c:pt idx="177">
                  <c:v>2.3322245506163967E-2</c:v>
                </c:pt>
                <c:pt idx="178">
                  <c:v>2.3314913499121192E-2</c:v>
                </c:pt>
                <c:pt idx="179">
                  <c:v>2.3330035899278838E-2</c:v>
                </c:pt>
                <c:pt idx="180">
                  <c:v>2.333278548315499E-2</c:v>
                </c:pt>
                <c:pt idx="181">
                  <c:v>2.3293834668357636E-2</c:v>
                </c:pt>
                <c:pt idx="182">
                  <c:v>2.3289252449219654E-2</c:v>
                </c:pt>
                <c:pt idx="183">
                  <c:v>2.3305748664384351E-2</c:v>
                </c:pt>
                <c:pt idx="184">
                  <c:v>2.3267258470318991E-2</c:v>
                </c:pt>
                <c:pt idx="185">
                  <c:v>2.3253054617559211E-2</c:v>
                </c:pt>
                <c:pt idx="186">
                  <c:v>2.32608437696128E-2</c:v>
                </c:pt>
                <c:pt idx="187">
                  <c:v>2.3287419575101411E-2</c:v>
                </c:pt>
                <c:pt idx="188">
                  <c:v>2.3265883883620001E-2</c:v>
                </c:pt>
                <c:pt idx="189">
                  <c:v>2.3378614444123952E-2</c:v>
                </c:pt>
                <c:pt idx="190">
                  <c:v>2.3289252449219654E-2</c:v>
                </c:pt>
                <c:pt idx="191">
                  <c:v>2.377844806706338E-2</c:v>
                </c:pt>
                <c:pt idx="192">
                  <c:v>2.3944542231556513E-2</c:v>
                </c:pt>
                <c:pt idx="193">
                  <c:v>2.4039088272132709E-2</c:v>
                </c:pt>
                <c:pt idx="194">
                  <c:v>2.4242018680898186E-2</c:v>
                </c:pt>
                <c:pt idx="195">
                  <c:v>2.4191047602394412E-2</c:v>
                </c:pt>
                <c:pt idx="196">
                  <c:v>2.4179109295534837E-2</c:v>
                </c:pt>
                <c:pt idx="197">
                  <c:v>2.4232834260944653E-2</c:v>
                </c:pt>
                <c:pt idx="198">
                  <c:v>2.4257173398472338E-2</c:v>
                </c:pt>
                <c:pt idx="199">
                  <c:v>2.4276921248217866E-2</c:v>
                </c:pt>
                <c:pt idx="200">
                  <c:v>2.4268195343417131E-2</c:v>
                </c:pt>
                <c:pt idx="201">
                  <c:v>2.4289321519798492E-2</c:v>
                </c:pt>
                <c:pt idx="202">
                  <c:v>2.4166253024376399E-2</c:v>
                </c:pt>
                <c:pt idx="203">
                  <c:v>2.4252581003968533E-2</c:v>
                </c:pt>
                <c:pt idx="204">
                  <c:v>2.3913337376927492E-2</c:v>
                </c:pt>
                <c:pt idx="205">
                  <c:v>2.3784411675129416E-2</c:v>
                </c:pt>
                <c:pt idx="206">
                  <c:v>2.3708725802297628E-2</c:v>
                </c:pt>
                <c:pt idx="207">
                  <c:v>2.356793930065447E-2</c:v>
                </c:pt>
                <c:pt idx="208">
                  <c:v>2.3583529043894037E-2</c:v>
                </c:pt>
                <c:pt idx="209">
                  <c:v>2.3566105250005628E-2</c:v>
                </c:pt>
                <c:pt idx="210">
                  <c:v>2.3572065942933346E-2</c:v>
                </c:pt>
                <c:pt idx="211">
                  <c:v>2.3570231874857413E-2</c:v>
                </c:pt>
                <c:pt idx="212">
                  <c:v>2.3561061650657668E-2</c:v>
                </c:pt>
                <c:pt idx="213">
                  <c:v>2.3547765169496249E-2</c:v>
                </c:pt>
                <c:pt idx="214">
                  <c:v>2.3532635186103247E-2</c:v>
                </c:pt>
                <c:pt idx="215">
                  <c:v>2.3525758095168423E-2</c:v>
                </c:pt>
                <c:pt idx="216">
                  <c:v>2.3535386052969252E-2</c:v>
                </c:pt>
                <c:pt idx="217">
                  <c:v>2.3513838062179243E-2</c:v>
                </c:pt>
                <c:pt idx="218">
                  <c:v>2.3525758095168423E-2</c:v>
                </c:pt>
                <c:pt idx="219">
                  <c:v>2.3533093662704212E-2</c:v>
                </c:pt>
                <c:pt idx="220">
                  <c:v>2.3511545785650491E-2</c:v>
                </c:pt>
                <c:pt idx="221">
                  <c:v>2.3512921150115797E-2</c:v>
                </c:pt>
                <c:pt idx="222">
                  <c:v>2.3534927573948209E-2</c:v>
                </c:pt>
                <c:pt idx="223">
                  <c:v>2.3543180270381069E-2</c:v>
                </c:pt>
                <c:pt idx="224">
                  <c:v>2.3546389694679377E-2</c:v>
                </c:pt>
                <c:pt idx="225">
                  <c:v>2.3540887838974608E-2</c:v>
                </c:pt>
                <c:pt idx="226">
                  <c:v>2.3541346324287941E-2</c:v>
                </c:pt>
                <c:pt idx="227">
                  <c:v>2.3560144638887264E-2</c:v>
                </c:pt>
                <c:pt idx="228">
                  <c:v>2.3557852117932588E-2</c:v>
                </c:pt>
                <c:pt idx="229">
                  <c:v>2.3561978664364349E-2</c:v>
                </c:pt>
                <c:pt idx="230">
                  <c:v>2.3558769124862371E-2</c:v>
                </c:pt>
                <c:pt idx="231">
                  <c:v>2.3542721783131729E-2</c:v>
                </c:pt>
                <c:pt idx="232">
                  <c:v>2.3551891620085186E-2</c:v>
                </c:pt>
                <c:pt idx="233">
                  <c:v>2.3558769124862371E-2</c:v>
                </c:pt>
                <c:pt idx="234">
                  <c:v>2.3563354188554712E-2</c:v>
                </c:pt>
                <c:pt idx="235">
                  <c:v>2.3539053902561908E-2</c:v>
                </c:pt>
                <c:pt idx="236">
                  <c:v>2.3524841157938327E-2</c:v>
                </c:pt>
                <c:pt idx="237">
                  <c:v>2.3534469095411178E-2</c:v>
                </c:pt>
                <c:pt idx="238">
                  <c:v>2.3545931204041772E-2</c:v>
                </c:pt>
                <c:pt idx="239">
                  <c:v>2.3521173428377572E-2</c:v>
                </c:pt>
                <c:pt idx="240">
                  <c:v>2.3513838062179243E-2</c:v>
                </c:pt>
                <c:pt idx="241">
                  <c:v>2.3502376800523691E-2</c:v>
                </c:pt>
                <c:pt idx="242">
                  <c:v>2.3473495762590189E-2</c:v>
                </c:pt>
                <c:pt idx="243">
                  <c:v>2.3467994830258167E-2</c:v>
                </c:pt>
                <c:pt idx="244">
                  <c:v>2.3469370056808991E-2</c:v>
                </c:pt>
                <c:pt idx="245">
                  <c:v>2.3443699879217992E-2</c:v>
                </c:pt>
                <c:pt idx="246">
                  <c:v>2.3438657701193796E-2</c:v>
                </c:pt>
                <c:pt idx="247">
                  <c:v>2.339878071912968E-2</c:v>
                </c:pt>
                <c:pt idx="248">
                  <c:v>2.3377239504927243E-2</c:v>
                </c:pt>
                <c:pt idx="249">
                  <c:v>2.33630320547774E-2</c:v>
                </c:pt>
                <c:pt idx="250">
                  <c:v>2.3342867439638478E-2</c:v>
                </c:pt>
                <c:pt idx="251">
                  <c:v>2.331399700694425E-2</c:v>
                </c:pt>
                <c:pt idx="252">
                  <c:v>2.3324078527265892E-2</c:v>
                </c:pt>
                <c:pt idx="253">
                  <c:v>2.3334618548743542E-2</c:v>
                </c:pt>
                <c:pt idx="254">
                  <c:v>2.3325453298169568E-2</c:v>
                </c:pt>
                <c:pt idx="255">
                  <c:v>2.3361198869257742E-2</c:v>
                </c:pt>
                <c:pt idx="256">
                  <c:v>2.3378614444123952E-2</c:v>
                </c:pt>
                <c:pt idx="257">
                  <c:v>2.3379531072673439E-2</c:v>
                </c:pt>
                <c:pt idx="258">
                  <c:v>2.3377697817509209E-2</c:v>
                </c:pt>
                <c:pt idx="259">
                  <c:v>2.3421239718424244E-2</c:v>
                </c:pt>
                <c:pt idx="260">
                  <c:v>2.3439116078595248E-2</c:v>
                </c:pt>
                <c:pt idx="261">
                  <c:v>2.3474871006560212E-2</c:v>
                </c:pt>
                <c:pt idx="262">
                  <c:v>2.349045740925219E-2</c:v>
                </c:pt>
                <c:pt idx="263">
                  <c:v>2.3538595419668781E-2</c:v>
                </c:pt>
                <c:pt idx="264">
                  <c:v>2.3546848185800991E-2</c:v>
                </c:pt>
                <c:pt idx="265">
                  <c:v>2.3572982979875874E-2</c:v>
                </c:pt>
                <c:pt idx="266">
                  <c:v>2.3577568193634237E-2</c:v>
                </c:pt>
                <c:pt idx="267">
                  <c:v>2.3577109670080001E-2</c:v>
                </c:pt>
                <c:pt idx="268">
                  <c:v>2.3588572904171271E-2</c:v>
                </c:pt>
                <c:pt idx="269">
                  <c:v>2.359820225464173E-2</c:v>
                </c:pt>
                <c:pt idx="270">
                  <c:v>2.3609666045494186E-2</c:v>
                </c:pt>
                <c:pt idx="271">
                  <c:v>2.361700303044853E-2</c:v>
                </c:pt>
                <c:pt idx="272">
                  <c:v>2.3599119346774215E-2</c:v>
                </c:pt>
                <c:pt idx="273">
                  <c:v>2.3592699742514978E-2</c:v>
                </c:pt>
                <c:pt idx="274">
                  <c:v>2.359499244742861E-2</c:v>
                </c:pt>
                <c:pt idx="275">
                  <c:v>2.3585821700394572E-2</c:v>
                </c:pt>
                <c:pt idx="276">
                  <c:v>2.3566563761941727E-2</c:v>
                </c:pt>
                <c:pt idx="277">
                  <c:v>2.3554184109576187E-2</c:v>
                </c:pt>
                <c:pt idx="278">
                  <c:v>2.3545931204041772E-2</c:v>
                </c:pt>
                <c:pt idx="279">
                  <c:v>2.3520714964360277E-2</c:v>
                </c:pt>
                <c:pt idx="280">
                  <c:v>2.3540429354145329E-2</c:v>
                </c:pt>
                <c:pt idx="281">
                  <c:v>2.3539053902561908E-2</c:v>
                </c:pt>
                <c:pt idx="282">
                  <c:v>2.3530342810358384E-2</c:v>
                </c:pt>
                <c:pt idx="283">
                  <c:v>2.3551891620085186E-2</c:v>
                </c:pt>
                <c:pt idx="284">
                  <c:v>2.3559227629053287E-2</c:v>
                </c:pt>
                <c:pt idx="285">
                  <c:v>2.3539053902561908E-2</c:v>
                </c:pt>
                <c:pt idx="286">
                  <c:v>2.3561520157268871E-2</c:v>
                </c:pt>
                <c:pt idx="287">
                  <c:v>2.3554184109576187E-2</c:v>
                </c:pt>
                <c:pt idx="288">
                  <c:v>2.3562437171943697E-2</c:v>
                </c:pt>
                <c:pt idx="289">
                  <c:v>2.3585363168126244E-2</c:v>
                </c:pt>
                <c:pt idx="290">
                  <c:v>2.35807778720694E-2</c:v>
                </c:pt>
                <c:pt idx="291">
                  <c:v>2.3597285164445793E-2</c:v>
                </c:pt>
                <c:pt idx="292">
                  <c:v>2.3616085900550584E-2</c:v>
                </c:pt>
                <c:pt idx="293">
                  <c:v>2.3587197300104352E-2</c:v>
                </c:pt>
                <c:pt idx="294">
                  <c:v>2.3565646738553603E-2</c:v>
                </c:pt>
                <c:pt idx="295">
                  <c:v>2.3574817059570152E-2</c:v>
                </c:pt>
                <c:pt idx="296">
                  <c:v>2.3561061650657668E-2</c:v>
                </c:pt>
                <c:pt idx="297">
                  <c:v>2.35628956800072E-2</c:v>
                </c:pt>
                <c:pt idx="298">
                  <c:v>2.3570690391150267E-2</c:v>
                </c:pt>
                <c:pt idx="299">
                  <c:v>2.3536303012463369E-2</c:v>
                </c:pt>
                <c:pt idx="300">
                  <c:v>2.3536303012463369E-2</c:v>
                </c:pt>
                <c:pt idx="301">
                  <c:v>2.3534927573948209E-2</c:v>
                </c:pt>
                <c:pt idx="302">
                  <c:v>2.3535386052969252E-2</c:v>
                </c:pt>
                <c:pt idx="303">
                  <c:v>2.3524841157938327E-2</c:v>
                </c:pt>
                <c:pt idx="304">
                  <c:v>2.3537678455334492E-2</c:v>
                </c:pt>
                <c:pt idx="305">
                  <c:v>2.3529425863448358E-2</c:v>
                </c:pt>
                <c:pt idx="306">
                  <c:v>2.355739361519385E-2</c:v>
                </c:pt>
                <c:pt idx="307">
                  <c:v>2.3585363168126244E-2</c:v>
                </c:pt>
                <c:pt idx="308">
                  <c:v>2.3575275580703891E-2</c:v>
                </c:pt>
                <c:pt idx="309">
                  <c:v>2.3545014224218782E-2</c:v>
                </c:pt>
                <c:pt idx="310">
                  <c:v>2.3547765169496249E-2</c:v>
                </c:pt>
                <c:pt idx="311">
                  <c:v>2.355647661116857E-2</c:v>
                </c:pt>
                <c:pt idx="312">
                  <c:v>2.3551433123639113E-2</c:v>
                </c:pt>
                <c:pt idx="313">
                  <c:v>2.3547765169496249E-2</c:v>
                </c:pt>
                <c:pt idx="314">
                  <c:v>2.355555960907945E-2</c:v>
                </c:pt>
                <c:pt idx="315">
                  <c:v>2.355739361519385E-2</c:v>
                </c:pt>
                <c:pt idx="316">
                  <c:v>2.3579402292692477E-2</c:v>
                </c:pt>
                <c:pt idx="317">
                  <c:v>2.355647661116857E-2</c:v>
                </c:pt>
                <c:pt idx="318">
                  <c:v>2.3566563761941727E-2</c:v>
                </c:pt>
                <c:pt idx="319">
                  <c:v>2.3569314843723991E-2</c:v>
                </c:pt>
                <c:pt idx="320">
                  <c:v>2.3556018109881977E-2</c:v>
                </c:pt>
                <c:pt idx="321">
                  <c:v>2.3558310621155452E-2</c:v>
                </c:pt>
                <c:pt idx="322">
                  <c:v>2.3598660800465868E-2</c:v>
                </c:pt>
                <c:pt idx="323">
                  <c:v>2.3597743709301688E-2</c:v>
                </c:pt>
                <c:pt idx="324">
                  <c:v>2.3592241202984778E-2</c:v>
                </c:pt>
                <c:pt idx="325">
                  <c:v>2.3639931907368291E-2</c:v>
                </c:pt>
                <c:pt idx="326">
                  <c:v>2.3655524235166168E-2</c:v>
                </c:pt>
                <c:pt idx="327">
                  <c:v>2.3648186599409978E-2</c:v>
                </c:pt>
                <c:pt idx="328">
                  <c:v>2.3666989539229803E-2</c:v>
                </c:pt>
                <c:pt idx="329">
                  <c:v>2.3666989539229803E-2</c:v>
                </c:pt>
                <c:pt idx="330">
                  <c:v>2.368350010885141E-2</c:v>
                </c:pt>
                <c:pt idx="331">
                  <c:v>2.3679372407600534E-2</c:v>
                </c:pt>
                <c:pt idx="332">
                  <c:v>2.3661027543342032E-2</c:v>
                </c:pt>
                <c:pt idx="333">
                  <c:v>2.3652772607229589E-2</c:v>
                </c:pt>
                <c:pt idx="334">
                  <c:v>2.3655982841517334E-2</c:v>
                </c:pt>
                <c:pt idx="335">
                  <c:v>2.3657817271764577E-2</c:v>
                </c:pt>
                <c:pt idx="336">
                  <c:v>2.3654148419018639E-2</c:v>
                </c:pt>
                <c:pt idx="337">
                  <c:v>2.3661027543342032E-2</c:v>
                </c:pt>
                <c:pt idx="338">
                  <c:v>2.3643142046740839E-2</c:v>
                </c:pt>
                <c:pt idx="339">
                  <c:v>2.3646810806507351E-2</c:v>
                </c:pt>
                <c:pt idx="340">
                  <c:v>2.3648186599409978E-2</c:v>
                </c:pt>
                <c:pt idx="341">
                  <c:v>2.3625715861076434E-2</c:v>
                </c:pt>
                <c:pt idx="342">
                  <c:v>2.3625257286685492E-2</c:v>
                </c:pt>
                <c:pt idx="343">
                  <c:v>2.3607831818622811E-2</c:v>
                </c:pt>
                <c:pt idx="344">
                  <c:v>2.3605997599498212E-2</c:v>
                </c:pt>
                <c:pt idx="345">
                  <c:v>2.361700303044853E-2</c:v>
                </c:pt>
                <c:pt idx="346">
                  <c:v>2.3626633011310776E-2</c:v>
                </c:pt>
                <c:pt idx="347">
                  <c:v>2.362846731759018E-2</c:v>
                </c:pt>
                <c:pt idx="348">
                  <c:v>2.3633053117184184E-2</c:v>
                </c:pt>
                <c:pt idx="349">
                  <c:v>2.3624798712778772E-2</c:v>
                </c:pt>
                <c:pt idx="350">
                  <c:v>2.363947331796639E-2</c:v>
                </c:pt>
                <c:pt idx="351">
                  <c:v>2.3634428866504745E-2</c:v>
                </c:pt>
                <c:pt idx="352">
                  <c:v>2.3636721791723752E-2</c:v>
                </c:pt>
                <c:pt idx="353">
                  <c:v>2.3631218791535912E-2</c:v>
                </c:pt>
                <c:pt idx="354">
                  <c:v>2.3639014729048651E-2</c:v>
                </c:pt>
                <c:pt idx="355">
                  <c:v>2.364726940365736E-2</c:v>
                </c:pt>
                <c:pt idx="356">
                  <c:v>2.3656441448352678E-2</c:v>
                </c:pt>
                <c:pt idx="357">
                  <c:v>2.3655524235166168E-2</c:v>
                </c:pt>
                <c:pt idx="358">
                  <c:v>2.3672951616965004E-2</c:v>
                </c:pt>
                <c:pt idx="359">
                  <c:v>2.3672492992694808E-2</c:v>
                </c:pt>
                <c:pt idx="360">
                  <c:v>2.3686710570280874E-2</c:v>
                </c:pt>
                <c:pt idx="361">
                  <c:v>2.3679831039135436E-2</c:v>
                </c:pt>
                <c:pt idx="362">
                  <c:v>2.3691296984921111E-2</c:v>
                </c:pt>
                <c:pt idx="363">
                  <c:v>2.368304147344176E-2</c:v>
                </c:pt>
                <c:pt idx="364">
                  <c:v>2.3686251931480683E-2</c:v>
                </c:pt>
                <c:pt idx="365">
                  <c:v>2.3669741257244671E-2</c:v>
                </c:pt>
                <c:pt idx="366">
                  <c:v>2.368441738112393E-2</c:v>
                </c:pt>
                <c:pt idx="367">
                  <c:v>2.3687169209565252E-2</c:v>
                </c:pt>
                <c:pt idx="368">
                  <c:v>2.3686251931480683E-2</c:v>
                </c:pt>
                <c:pt idx="369">
                  <c:v>2.369496615150703E-2</c:v>
                </c:pt>
                <c:pt idx="370">
                  <c:v>2.3705515178120262E-2</c:v>
                </c:pt>
                <c:pt idx="371">
                  <c:v>2.3689003771546552E-2</c:v>
                </c:pt>
                <c:pt idx="372">
                  <c:v>2.3689462413252756E-2</c:v>
                </c:pt>
                <c:pt idx="373">
                  <c:v>2.3676620628561452E-2</c:v>
                </c:pt>
                <c:pt idx="374">
                  <c:v>2.3700469959510188E-2</c:v>
                </c:pt>
                <c:pt idx="375">
                  <c:v>2.3699094000970356E-2</c:v>
                </c:pt>
                <c:pt idx="376">
                  <c:v>2.3707808478682195E-2</c:v>
                </c:pt>
                <c:pt idx="377">
                  <c:v>2.37156057911754E-2</c:v>
                </c:pt>
                <c:pt idx="378">
                  <c:v>2.3728907412064001E-2</c:v>
                </c:pt>
                <c:pt idx="379">
                  <c:v>2.3734411650223712E-2</c:v>
                </c:pt>
                <c:pt idx="380">
                  <c:v>2.3737163795464079E-2</c:v>
                </c:pt>
                <c:pt idx="381">
                  <c:v>2.3744044234867825E-2</c:v>
                </c:pt>
                <c:pt idx="382">
                  <c:v>2.374725514389419E-2</c:v>
                </c:pt>
                <c:pt idx="383">
                  <c:v>2.3754594453671122E-2</c:v>
                </c:pt>
                <c:pt idx="384">
                  <c:v>2.3759640301090665E-2</c:v>
                </c:pt>
                <c:pt idx="385">
                  <c:v>2.3783952933140007E-2</c:v>
                </c:pt>
                <c:pt idx="386">
                  <c:v>2.378670539234478E-2</c:v>
                </c:pt>
                <c:pt idx="387">
                  <c:v>2.3771567082589311E-2</c:v>
                </c:pt>
                <c:pt idx="388">
                  <c:v>2.378670539234478E-2</c:v>
                </c:pt>
                <c:pt idx="389">
                  <c:v>2.3774778195109952E-2</c:v>
                </c:pt>
                <c:pt idx="390">
                  <c:v>2.3782117970028202E-2</c:v>
                </c:pt>
                <c:pt idx="391">
                  <c:v>2.3773860731966995E-2</c:v>
                </c:pt>
                <c:pt idx="392">
                  <c:v>2.3772943270762351E-2</c:v>
                </c:pt>
                <c:pt idx="393">
                  <c:v>2.3763768765312637E-2</c:v>
                </c:pt>
                <c:pt idx="394">
                  <c:v>2.377936553989721E-2</c:v>
                </c:pt>
                <c:pt idx="395">
                  <c:v>2.378670539234478E-2</c:v>
                </c:pt>
                <c:pt idx="396">
                  <c:v>2.3782576710079318E-2</c:v>
                </c:pt>
                <c:pt idx="397">
                  <c:v>2.3782117970028202E-2</c:v>
                </c:pt>
                <c:pt idx="398">
                  <c:v>2.3784411675129416E-2</c:v>
                </c:pt>
                <c:pt idx="399">
                  <c:v>2.3788540374839372E-2</c:v>
                </c:pt>
                <c:pt idx="400">
                  <c:v>2.3788540374839372E-2</c:v>
                </c:pt>
                <c:pt idx="401">
                  <c:v>2.3790375365087151E-2</c:v>
                </c:pt>
                <c:pt idx="402">
                  <c:v>2.3813313397387952E-2</c:v>
                </c:pt>
                <c:pt idx="403">
                  <c:v>2.3801844229798471E-2</c:v>
                </c:pt>
                <c:pt idx="404">
                  <c:v>2.3810101999931867E-2</c:v>
                </c:pt>
                <c:pt idx="405">
                  <c:v>2.3828453162400252E-2</c:v>
                </c:pt>
                <c:pt idx="406">
                  <c:v>2.3828911951397368E-2</c:v>
                </c:pt>
                <c:pt idx="407">
                  <c:v>2.3828911951397368E-2</c:v>
                </c:pt>
                <c:pt idx="408">
                  <c:v>2.3817901149233281E-2</c:v>
                </c:pt>
                <c:pt idx="409">
                  <c:v>2.3828453162400252E-2</c:v>
                </c:pt>
                <c:pt idx="410">
                  <c:v>2.3832582280821954E-2</c:v>
                </c:pt>
                <c:pt idx="411">
                  <c:v>2.3828911951397368E-2</c:v>
                </c:pt>
                <c:pt idx="412">
                  <c:v>2.3820195043329911E-2</c:v>
                </c:pt>
                <c:pt idx="413">
                  <c:v>2.3830747112232292E-2</c:v>
                </c:pt>
                <c:pt idx="414">
                  <c:v>2.3829370740879201E-2</c:v>
                </c:pt>
                <c:pt idx="415">
                  <c:v>2.3826618011258741E-2</c:v>
                </c:pt>
                <c:pt idx="416">
                  <c:v>2.3844511065680207E-2</c:v>
                </c:pt>
                <c:pt idx="417">
                  <c:v>2.3848181526939592E-2</c:v>
                </c:pt>
                <c:pt idx="418">
                  <c:v>2.3850934393241867E-2</c:v>
                </c:pt>
                <c:pt idx="419">
                  <c:v>2.3855063725413735E-2</c:v>
                </c:pt>
                <c:pt idx="420">
                  <c:v>2.3851852019220413E-2</c:v>
                </c:pt>
                <c:pt idx="421">
                  <c:v>2.3850934393241867E-2</c:v>
                </c:pt>
                <c:pt idx="422">
                  <c:v>2.3853687276993912E-2</c:v>
                </c:pt>
                <c:pt idx="423">
                  <c:v>2.3850934393241867E-2</c:v>
                </c:pt>
                <c:pt idx="424">
                  <c:v>2.3851852019220413E-2</c:v>
                </c:pt>
                <c:pt idx="425">
                  <c:v>2.3875252136788677E-2</c:v>
                </c:pt>
                <c:pt idx="426">
                  <c:v>2.3868828449553819E-2</c:v>
                </c:pt>
                <c:pt idx="427">
                  <c:v>2.3875710975226949E-2</c:v>
                </c:pt>
                <c:pt idx="428">
                  <c:v>2.3866075469824406E-2</c:v>
                </c:pt>
                <c:pt idx="429">
                  <c:v>2.3870204945962741E-2</c:v>
                </c:pt>
                <c:pt idx="430">
                  <c:v>2.3866534298567322E-2</c:v>
                </c:pt>
                <c:pt idx="431">
                  <c:v>2.3870204945962741E-2</c:v>
                </c:pt>
                <c:pt idx="432">
                  <c:v>2.386240485733087E-2</c:v>
                </c:pt>
                <c:pt idx="433">
                  <c:v>2.3861028385644179E-2</c:v>
                </c:pt>
                <c:pt idx="434">
                  <c:v>2.3875710975226949E-2</c:v>
                </c:pt>
                <c:pt idx="435">
                  <c:v>2.3894982627392116E-2</c:v>
                </c:pt>
                <c:pt idx="436">
                  <c:v>2.3894523768592663E-2</c:v>
                </c:pt>
                <c:pt idx="437">
                  <c:v>2.3904159905193068E-2</c:v>
                </c:pt>
                <c:pt idx="438">
                  <c:v>2.3890852915650289E-2</c:v>
                </c:pt>
                <c:pt idx="439">
                  <c:v>2.3905077643639402E-2</c:v>
                </c:pt>
                <c:pt idx="440">
                  <c:v>2.3899571242051429E-2</c:v>
                </c:pt>
                <c:pt idx="441">
                  <c:v>2.3919302837555442E-2</c:v>
                </c:pt>
                <c:pt idx="442">
                  <c:v>2.3889476353796145E-2</c:v>
                </c:pt>
                <c:pt idx="443">
                  <c:v>2.3902783301159837E-2</c:v>
                </c:pt>
                <c:pt idx="444">
                  <c:v>2.3888558648317428E-2</c:v>
                </c:pt>
                <c:pt idx="445">
                  <c:v>2.389131177057131E-2</c:v>
                </c:pt>
                <c:pt idx="446">
                  <c:v>2.3885346694412998E-2</c:v>
                </c:pt>
                <c:pt idx="447">
                  <c:v>2.3887640944777886E-2</c:v>
                </c:pt>
                <c:pt idx="448">
                  <c:v>2.3868369618386998E-2</c:v>
                </c:pt>
                <c:pt idx="449">
                  <c:v>2.3861946032950592E-2</c:v>
                </c:pt>
                <c:pt idx="450">
                  <c:v>2.385689899675944E-2</c:v>
                </c:pt>
                <c:pt idx="451">
                  <c:v>2.3855063725413735E-2</c:v>
                </c:pt>
                <c:pt idx="452">
                  <c:v>2.3868828449553819E-2</c:v>
                </c:pt>
                <c:pt idx="453">
                  <c:v>2.3878464016036424E-2</c:v>
                </c:pt>
                <c:pt idx="454">
                  <c:v>2.3867451957507599E-2</c:v>
                </c:pt>
                <c:pt idx="455">
                  <c:v>2.3893606052448221E-2</c:v>
                </c:pt>
                <c:pt idx="456">
                  <c:v>2.3894064910278047E-2</c:v>
                </c:pt>
                <c:pt idx="457">
                  <c:v>2.3908748616818049E-2</c:v>
                </c:pt>
                <c:pt idx="458">
                  <c:v>2.3899571242051429E-2</c:v>
                </c:pt>
                <c:pt idx="459">
                  <c:v>2.3909207490647212E-2</c:v>
                </c:pt>
                <c:pt idx="460">
                  <c:v>2.3907830870614412E-2</c:v>
                </c:pt>
                <c:pt idx="461">
                  <c:v>2.391700841992446E-2</c:v>
                </c:pt>
                <c:pt idx="462">
                  <c:v>2.3920679493952463E-2</c:v>
                </c:pt>
                <c:pt idx="463">
                  <c:v>2.3927562841395779E-2</c:v>
                </c:pt>
                <c:pt idx="464">
                  <c:v>2.3929857314787667E-2</c:v>
                </c:pt>
                <c:pt idx="465">
                  <c:v>2.3915631775164151E-2</c:v>
                </c:pt>
                <c:pt idx="466">
                  <c:v>2.3904618774173884E-2</c:v>
                </c:pt>
                <c:pt idx="467">
                  <c:v>2.3926645055433203E-2</c:v>
                </c:pt>
                <c:pt idx="468">
                  <c:v>2.3914714014414858E-2</c:v>
                </c:pt>
                <c:pt idx="469">
                  <c:v>2.3916090656266029E-2</c:v>
                </c:pt>
                <c:pt idx="470">
                  <c:v>2.3905995384025075E-2</c:v>
                </c:pt>
                <c:pt idx="471">
                  <c:v>2.3926186163179305E-2</c:v>
                </c:pt>
                <c:pt idx="472">
                  <c:v>2.3915172894547053E-2</c:v>
                </c:pt>
                <c:pt idx="473">
                  <c:v>2.3925268380126052E-2</c:v>
                </c:pt>
                <c:pt idx="474">
                  <c:v>2.3925268380126052E-2</c:v>
                </c:pt>
                <c:pt idx="475">
                  <c:v>2.3939953141726242E-2</c:v>
                </c:pt>
                <c:pt idx="476">
                  <c:v>2.3933528497429114E-2</c:v>
                </c:pt>
                <c:pt idx="477">
                  <c:v>2.3941788771839379E-2</c:v>
                </c:pt>
                <c:pt idx="478">
                  <c:v>2.393536410038731E-2</c:v>
                </c:pt>
                <c:pt idx="479">
                  <c:v>2.3947295708731001E-2</c:v>
                </c:pt>
                <c:pt idx="480">
                  <c:v>2.3926186163179305E-2</c:v>
                </c:pt>
                <c:pt idx="481">
                  <c:v>2.3934905198920411E-2</c:v>
                </c:pt>
                <c:pt idx="482">
                  <c:v>2.3931692902229251E-2</c:v>
                </c:pt>
                <c:pt idx="483">
                  <c:v>2.3944083320391333E-2</c:v>
                </c:pt>
                <c:pt idx="484">
                  <c:v>2.3928021735104367E-2</c:v>
                </c:pt>
                <c:pt idx="485">
                  <c:v>2.3951884876149555E-2</c:v>
                </c:pt>
                <c:pt idx="486">
                  <c:v>2.3946836794656243E-2</c:v>
                </c:pt>
                <c:pt idx="487">
                  <c:v>2.3954179478044034E-2</c:v>
                </c:pt>
                <c:pt idx="488">
                  <c:v>2.395096703878638E-2</c:v>
                </c:pt>
                <c:pt idx="489">
                  <c:v>2.3966111603331144E-2</c:v>
                </c:pt>
                <c:pt idx="490">
                  <c:v>2.3956474092062065E-2</c:v>
                </c:pt>
                <c:pt idx="491">
                  <c:v>2.3979879847578392E-2</c:v>
                </c:pt>
                <c:pt idx="492">
                  <c:v>2.3972536729661386E-2</c:v>
                </c:pt>
                <c:pt idx="493">
                  <c:v>2.3995025420411674E-2</c:v>
                </c:pt>
                <c:pt idx="494">
                  <c:v>2.3993648528328013E-2</c:v>
                </c:pt>
                <c:pt idx="495">
                  <c:v>2.3992271640609603E-2</c:v>
                </c:pt>
                <c:pt idx="496">
                  <c:v>2.3985846222308801E-2</c:v>
                </c:pt>
                <c:pt idx="497">
                  <c:v>2.4006499690874185E-2</c:v>
                </c:pt>
                <c:pt idx="498">
                  <c:v>2.3977126163809651E-2</c:v>
                </c:pt>
                <c:pt idx="499">
                  <c:v>2.398217459738991E-2</c:v>
                </c:pt>
                <c:pt idx="500">
                  <c:v>2.3977585109891907E-2</c:v>
                </c:pt>
                <c:pt idx="501">
                  <c:v>2.4005581738080907E-2</c:v>
                </c:pt>
                <c:pt idx="502">
                  <c:v>2.3998697153976397E-2</c:v>
                </c:pt>
                <c:pt idx="503">
                  <c:v>2.4006499690874185E-2</c:v>
                </c:pt>
                <c:pt idx="504">
                  <c:v>2.3998238185583179E-2</c:v>
                </c:pt>
                <c:pt idx="505">
                  <c:v>2.3996402316860607E-2</c:v>
                </c:pt>
                <c:pt idx="506">
                  <c:v>2.4000533032399813E-2</c:v>
                </c:pt>
                <c:pt idx="507">
                  <c:v>2.4010630502454389E-2</c:v>
                </c:pt>
                <c:pt idx="508">
                  <c:v>2.4014302367954852E-2</c:v>
                </c:pt>
                <c:pt idx="509">
                  <c:v>2.4025318150729086E-2</c:v>
                </c:pt>
                <c:pt idx="510">
                  <c:v>2.4026236145239389E-2</c:v>
                </c:pt>
                <c:pt idx="511">
                  <c:v>2.4050104683621808E-2</c:v>
                </c:pt>
                <c:pt idx="512">
                  <c:v>2.4042760378246392E-2</c:v>
                </c:pt>
                <c:pt idx="513">
                  <c:v>2.4044596442946591E-2</c:v>
                </c:pt>
                <c:pt idx="514">
                  <c:v>2.4026236145239389E-2</c:v>
                </c:pt>
                <c:pt idx="515">
                  <c:v>2.4050563706831469E-2</c:v>
                </c:pt>
                <c:pt idx="516">
                  <c:v>2.4036793221578586E-2</c:v>
                </c:pt>
                <c:pt idx="517">
                  <c:v>2.4044596442946591E-2</c:v>
                </c:pt>
                <c:pt idx="518">
                  <c:v>2.404321939369379E-2</c:v>
                </c:pt>
                <c:pt idx="519">
                  <c:v>2.4047809574850303E-2</c:v>
                </c:pt>
                <c:pt idx="520">
                  <c:v>2.4041383334815241E-2</c:v>
                </c:pt>
                <c:pt idx="521">
                  <c:v>2.4044596442946591E-2</c:v>
                </c:pt>
                <c:pt idx="522">
                  <c:v>2.4041383334815241E-2</c:v>
                </c:pt>
                <c:pt idx="523">
                  <c:v>2.4031744153050757E-2</c:v>
                </c:pt>
                <c:pt idx="524">
                  <c:v>2.4022564178840397E-2</c:v>
                </c:pt>
                <c:pt idx="525">
                  <c:v>2.4030826146897638E-2</c:v>
                </c:pt>
                <c:pt idx="526">
                  <c:v>2.4024400158159084E-2</c:v>
                </c:pt>
                <c:pt idx="527">
                  <c:v>2.4037252230719199E-2</c:v>
                </c:pt>
                <c:pt idx="528">
                  <c:v>2.4017056287453518E-2</c:v>
                </c:pt>
                <c:pt idx="529">
                  <c:v>2.4014761353325191E-2</c:v>
                </c:pt>
                <c:pt idx="530">
                  <c:v>2.4015679325521292E-2</c:v>
                </c:pt>
                <c:pt idx="531">
                  <c:v>2.4002368918584042E-2</c:v>
                </c:pt>
                <c:pt idx="532">
                  <c:v>2.3989517878268692E-2</c:v>
                </c:pt>
                <c:pt idx="533">
                  <c:v>2.4001450974521811E-2</c:v>
                </c:pt>
                <c:pt idx="534">
                  <c:v>2.3996402316860607E-2</c:v>
                </c:pt>
                <c:pt idx="535">
                  <c:v>2.3986764133388596E-2</c:v>
                </c:pt>
                <c:pt idx="536">
                  <c:v>2.3988599961368592E-2</c:v>
                </c:pt>
                <c:pt idx="537">
                  <c:v>2.3987682046408589E-2</c:v>
                </c:pt>
                <c:pt idx="538">
                  <c:v>2.3989976837446331E-2</c:v>
                </c:pt>
                <c:pt idx="539">
                  <c:v>2.3988141003646109E-2</c:v>
                </c:pt>
                <c:pt idx="540">
                  <c:v>2.3975290384330442E-2</c:v>
                </c:pt>
                <c:pt idx="541">
                  <c:v>2.3971159908874207E-2</c:v>
                </c:pt>
                <c:pt idx="542">
                  <c:v>2.3977585109891907E-2</c:v>
                </c:pt>
                <c:pt idx="543">
                  <c:v>2.3965193735900753E-2</c:v>
                </c:pt>
                <c:pt idx="544">
                  <c:v>2.3966111603331144E-2</c:v>
                </c:pt>
                <c:pt idx="545">
                  <c:v>2.3950508120832169E-2</c:v>
                </c:pt>
                <c:pt idx="546">
                  <c:v>2.3942247680579981E-2</c:v>
                </c:pt>
                <c:pt idx="547">
                  <c:v>2.3922056154713378E-2</c:v>
                </c:pt>
                <c:pt idx="548">
                  <c:v>2.3915172894547053E-2</c:v>
                </c:pt>
                <c:pt idx="549">
                  <c:v>2.3909207490647212E-2</c:v>
                </c:pt>
                <c:pt idx="550">
                  <c:v>2.3899571242051429E-2</c:v>
                </c:pt>
                <c:pt idx="551">
                  <c:v>2.3870204945962741E-2</c:v>
                </c:pt>
                <c:pt idx="552">
                  <c:v>2.385689899675944E-2</c:v>
                </c:pt>
                <c:pt idx="553">
                  <c:v>2.3840381833842867E-2</c:v>
                </c:pt>
                <c:pt idx="554">
                  <c:v>2.3850934393241867E-2</c:v>
                </c:pt>
                <c:pt idx="555">
                  <c:v>2.3831205903652758E-2</c:v>
                </c:pt>
                <c:pt idx="556">
                  <c:v>2.3832582280821954E-2</c:v>
                </c:pt>
                <c:pt idx="557">
                  <c:v>2.3816066042679516E-2</c:v>
                </c:pt>
                <c:pt idx="558">
                  <c:v>2.3811478310219597E-2</c:v>
                </c:pt>
                <c:pt idx="559">
                  <c:v>2.3793586616677048E-2</c:v>
                </c:pt>
                <c:pt idx="560">
                  <c:v>2.3811937081284804E-2</c:v>
                </c:pt>
                <c:pt idx="561">
                  <c:v>2.3801844229798471E-2</c:v>
                </c:pt>
                <c:pt idx="562">
                  <c:v>2.3805973095238291E-2</c:v>
                </c:pt>
                <c:pt idx="563">
                  <c:v>2.3812854624868877E-2</c:v>
                </c:pt>
                <c:pt idx="564">
                  <c:v>2.3817442371867871E-2</c:v>
                </c:pt>
                <c:pt idx="565">
                  <c:v>2.382294773223918E-2</c:v>
                </c:pt>
                <c:pt idx="566">
                  <c:v>2.3841299437525089E-2</c:v>
                </c:pt>
                <c:pt idx="567">
                  <c:v>2.3820195043329911E-2</c:v>
                </c:pt>
                <c:pt idx="568">
                  <c:v>2.3836252641265612E-2</c:v>
                </c:pt>
                <c:pt idx="569">
                  <c:v>2.3838087833119779E-2</c:v>
                </c:pt>
                <c:pt idx="570">
                  <c:v>2.3855981360117077E-2</c:v>
                </c:pt>
                <c:pt idx="571">
                  <c:v>2.3871122612659248E-2</c:v>
                </c:pt>
                <c:pt idx="572">
                  <c:v>2.3904159905193068E-2</c:v>
                </c:pt>
                <c:pt idx="573">
                  <c:v>2.388351130284724E-2</c:v>
                </c:pt>
                <c:pt idx="574">
                  <c:v>2.3898653515241057E-2</c:v>
                </c:pt>
                <c:pt idx="575">
                  <c:v>2.3893606052448221E-2</c:v>
                </c:pt>
                <c:pt idx="576">
                  <c:v>2.3904618774173884E-2</c:v>
                </c:pt>
                <c:pt idx="577">
                  <c:v>2.389131177057131E-2</c:v>
                </c:pt>
                <c:pt idx="578">
                  <c:v>2.3897735790369953E-2</c:v>
                </c:pt>
                <c:pt idx="579">
                  <c:v>2.3894523768592663E-2</c:v>
                </c:pt>
                <c:pt idx="580">
                  <c:v>2.3907371998239751E-2</c:v>
                </c:pt>
                <c:pt idx="581">
                  <c:v>2.3894523768592663E-2</c:v>
                </c:pt>
                <c:pt idx="582">
                  <c:v>2.3913796255605083E-2</c:v>
                </c:pt>
                <c:pt idx="583">
                  <c:v>2.3902783301159837E-2</c:v>
                </c:pt>
                <c:pt idx="584">
                  <c:v>2.391700841992446E-2</c:v>
                </c:pt>
                <c:pt idx="585">
                  <c:v>2.3902783301159837E-2</c:v>
                </c:pt>
                <c:pt idx="586">
                  <c:v>2.3912878498734681E-2</c:v>
                </c:pt>
                <c:pt idx="587">
                  <c:v>2.389131177057131E-2</c:v>
                </c:pt>
                <c:pt idx="588">
                  <c:v>2.390140670149014E-2</c:v>
                </c:pt>
                <c:pt idx="589">
                  <c:v>2.388259360997325E-2</c:v>
                </c:pt>
                <c:pt idx="590">
                  <c:v>2.3904618774173884E-2</c:v>
                </c:pt>
                <c:pt idx="591">
                  <c:v>2.3876628653557639E-2</c:v>
                </c:pt>
                <c:pt idx="592">
                  <c:v>2.3878005174689604E-2</c:v>
                </c:pt>
                <c:pt idx="593">
                  <c:v>2.3868369618386998E-2</c:v>
                </c:pt>
                <c:pt idx="594">
                  <c:v>2.3871581446734451E-2</c:v>
                </c:pt>
                <c:pt idx="595">
                  <c:v>2.3849099147101541E-2</c:v>
                </c:pt>
                <c:pt idx="596">
                  <c:v>2.3848640336778193E-2</c:v>
                </c:pt>
                <c:pt idx="597">
                  <c:v>2.3820653823603138E-2</c:v>
                </c:pt>
                <c:pt idx="598">
                  <c:v>2.3833499868024816E-2</c:v>
                </c:pt>
                <c:pt idx="599">
                  <c:v>2.3826159224684923E-2</c:v>
                </c:pt>
                <c:pt idx="600">
                  <c:v>2.3839923032728888E-2</c:v>
                </c:pt>
                <c:pt idx="601">
                  <c:v>2.3827076798317172E-2</c:v>
                </c:pt>
                <c:pt idx="602">
                  <c:v>2.3856440178195888E-2</c:v>
                </c:pt>
                <c:pt idx="603">
                  <c:v>2.3847263908716602E-2</c:v>
                </c:pt>
                <c:pt idx="604">
                  <c:v>2.3859651918319978E-2</c:v>
                </c:pt>
                <c:pt idx="605">
                  <c:v>2.3833958662353341E-2</c:v>
                </c:pt>
                <c:pt idx="606">
                  <c:v>2.3849099147101541E-2</c:v>
                </c:pt>
                <c:pt idx="607">
                  <c:v>2.3835793844513838E-2</c:v>
                </c:pt>
                <c:pt idx="608">
                  <c:v>2.3859651918319978E-2</c:v>
                </c:pt>
                <c:pt idx="609">
                  <c:v>2.3850475580979816E-2</c:v>
                </c:pt>
                <c:pt idx="610">
                  <c:v>2.3857357815807775E-2</c:v>
                </c:pt>
                <c:pt idx="611">
                  <c:v>2.3852769647137707E-2</c:v>
                </c:pt>
                <c:pt idx="612">
                  <c:v>2.3869746113341649E-2</c:v>
                </c:pt>
                <c:pt idx="613">
                  <c:v>2.3841299437525089E-2</c:v>
                </c:pt>
                <c:pt idx="614">
                  <c:v>2.3864240159699651E-2</c:v>
                </c:pt>
                <c:pt idx="615">
                  <c:v>2.3861487209055014E-2</c:v>
                </c:pt>
                <c:pt idx="616">
                  <c:v>2.3870663779068595E-2</c:v>
                </c:pt>
                <c:pt idx="617">
                  <c:v>2.386332250754588E-2</c:v>
                </c:pt>
                <c:pt idx="618">
                  <c:v>2.3900947835903248E-2</c:v>
                </c:pt>
                <c:pt idx="619">
                  <c:v>2.3893606052448221E-2</c:v>
                </c:pt>
                <c:pt idx="620">
                  <c:v>2.3900488970801187E-2</c:v>
                </c:pt>
                <c:pt idx="621">
                  <c:v>2.3885346694412998E-2</c:v>
                </c:pt>
                <c:pt idx="622">
                  <c:v>2.3902783301159837E-2</c:v>
                </c:pt>
                <c:pt idx="623">
                  <c:v>2.3907371998239751E-2</c:v>
                </c:pt>
                <c:pt idx="624">
                  <c:v>2.3920220608001998E-2</c:v>
                </c:pt>
                <c:pt idx="625">
                  <c:v>2.3897735790369953E-2</c:v>
                </c:pt>
                <c:pt idx="626">
                  <c:v>2.3941788771839379E-2</c:v>
                </c:pt>
                <c:pt idx="627">
                  <c:v>2.3932610698859352E-2</c:v>
                </c:pt>
                <c:pt idx="628">
                  <c:v>2.3919302837555442E-2</c:v>
                </c:pt>
                <c:pt idx="629">
                  <c:v>2.3907830870614412E-2</c:v>
                </c:pt>
                <c:pt idx="630">
                  <c:v>2.3925727271410232E-2</c:v>
                </c:pt>
                <c:pt idx="631">
                  <c:v>2.3895900346445471E-2</c:v>
                </c:pt>
                <c:pt idx="632">
                  <c:v>2.3906454254945027E-2</c:v>
                </c:pt>
                <c:pt idx="633">
                  <c:v>2.3911960743803789E-2</c:v>
                </c:pt>
                <c:pt idx="634">
                  <c:v>2.3918843953059481E-2</c:v>
                </c:pt>
                <c:pt idx="635">
                  <c:v>2.3909666364961172E-2</c:v>
                </c:pt>
                <c:pt idx="636">
                  <c:v>2.3915631775164151E-2</c:v>
                </c:pt>
                <c:pt idx="637">
                  <c:v>2.3905995384025075E-2</c:v>
                </c:pt>
                <c:pt idx="638">
                  <c:v>2.3931234004641481E-2</c:v>
                </c:pt>
                <c:pt idx="639">
                  <c:v>2.3923891709182778E-2</c:v>
                </c:pt>
                <c:pt idx="640">
                  <c:v>2.3912419621026807E-2</c:v>
                </c:pt>
                <c:pt idx="641">
                  <c:v>2.3928480629297803E-2</c:v>
                </c:pt>
                <c:pt idx="642">
                  <c:v>2.3942247680579981E-2</c:v>
                </c:pt>
                <c:pt idx="643">
                  <c:v>2.3939953141726242E-2</c:v>
                </c:pt>
                <c:pt idx="644">
                  <c:v>2.3952802715452578E-2</c:v>
                </c:pt>
                <c:pt idx="645">
                  <c:v>2.3956015168288589E-2</c:v>
                </c:pt>
                <c:pt idx="646">
                  <c:v>2.3954179478044034E-2</c:v>
                </c:pt>
                <c:pt idx="647">
                  <c:v>2.3959227644887247E-2</c:v>
                </c:pt>
                <c:pt idx="648">
                  <c:v>2.3967029472701473E-2</c:v>
                </c:pt>
                <c:pt idx="649">
                  <c:v>2.3970242030774289E-2</c:v>
                </c:pt>
                <c:pt idx="650">
                  <c:v>2.3972995670893813E-2</c:v>
                </c:pt>
                <c:pt idx="651">
                  <c:v>2.3985387267496411E-2</c:v>
                </c:pt>
                <c:pt idx="652">
                  <c:v>2.3980797746047989E-2</c:v>
                </c:pt>
                <c:pt idx="653">
                  <c:v>2.400374583831525E-2</c:v>
                </c:pt>
                <c:pt idx="654">
                  <c:v>2.4015679325521292E-2</c:v>
                </c:pt>
                <c:pt idx="655">
                  <c:v>2.4013843383069552E-2</c:v>
                </c:pt>
                <c:pt idx="656">
                  <c:v>2.4028072140081388E-2</c:v>
                </c:pt>
                <c:pt idx="657">
                  <c:v>2.403587520475288E-2</c:v>
                </c:pt>
                <c:pt idx="658">
                  <c:v>2.404000629575034E-2</c:v>
                </c:pt>
                <c:pt idx="659">
                  <c:v>2.404872761690342E-2</c:v>
                </c:pt>
                <c:pt idx="660">
                  <c:v>2.4052399804522201E-2</c:v>
                </c:pt>
                <c:pt idx="661">
                  <c:v>2.4060203306310382E-2</c:v>
                </c:pt>
                <c:pt idx="662">
                  <c:v>2.4042301363284196E-2</c:v>
                </c:pt>
                <c:pt idx="663">
                  <c:v>2.4056990082710679E-2</c:v>
                </c:pt>
                <c:pt idx="664">
                  <c:v>2.4062039444755597E-2</c:v>
                </c:pt>
                <c:pt idx="665">
                  <c:v>2.4056072023191592E-2</c:v>
                </c:pt>
                <c:pt idx="666">
                  <c:v>2.4051940779371898E-2</c:v>
                </c:pt>
                <c:pt idx="667">
                  <c:v>2.4046432515409236E-2</c:v>
                </c:pt>
                <c:pt idx="668">
                  <c:v>2.4041383334815241E-2</c:v>
                </c:pt>
                <c:pt idx="669">
                  <c:v>2.4050104683621808E-2</c:v>
                </c:pt>
                <c:pt idx="670">
                  <c:v>2.4047350554551452E-2</c:v>
                </c:pt>
                <c:pt idx="671">
                  <c:v>2.4052858830157783E-2</c:v>
                </c:pt>
                <c:pt idx="672">
                  <c:v>2.4036334212923238E-2</c:v>
                </c:pt>
                <c:pt idx="673">
                  <c:v>2.4041383334815241E-2</c:v>
                </c:pt>
                <c:pt idx="674">
                  <c:v>2.4030367144548849E-2</c:v>
                </c:pt>
                <c:pt idx="675">
                  <c:v>2.4034957189867655E-2</c:v>
                </c:pt>
                <c:pt idx="676">
                  <c:v>2.402669514322214E-2</c:v>
                </c:pt>
                <c:pt idx="677">
                  <c:v>2.4016597299657678E-2</c:v>
                </c:pt>
                <c:pt idx="678">
                  <c:v>2.400695866799828E-2</c:v>
                </c:pt>
                <c:pt idx="679">
                  <c:v>2.4000533032399813E-2</c:v>
                </c:pt>
                <c:pt idx="680">
                  <c:v>2.3986764133388596E-2</c:v>
                </c:pt>
                <c:pt idx="681">
                  <c:v>2.3978503003511509E-2</c:v>
                </c:pt>
                <c:pt idx="682">
                  <c:v>2.3940870955812942E-2</c:v>
                </c:pt>
                <c:pt idx="683">
                  <c:v>2.3919761722536247E-2</c:v>
                </c:pt>
                <c:pt idx="684">
                  <c:v>2.3908289743473803E-2</c:v>
                </c:pt>
                <c:pt idx="685">
                  <c:v>2.3895441486676446E-2</c:v>
                </c:pt>
                <c:pt idx="686">
                  <c:v>2.3872499116339433E-2</c:v>
                </c:pt>
                <c:pt idx="687">
                  <c:v>2.3869746113341649E-2</c:v>
                </c:pt>
                <c:pt idx="688">
                  <c:v>2.3847722717585802E-2</c:v>
                </c:pt>
                <c:pt idx="689">
                  <c:v>2.3840840635441615E-2</c:v>
                </c:pt>
                <c:pt idx="690">
                  <c:v>2.3821571385603611E-2</c:v>
                </c:pt>
                <c:pt idx="691">
                  <c:v>2.3805514330473201E-2</c:v>
                </c:pt>
                <c:pt idx="692">
                  <c:v>2.381056076954309E-2</c:v>
                </c:pt>
                <c:pt idx="693">
                  <c:v>2.3811019539638989E-2</c:v>
                </c:pt>
                <c:pt idx="694">
                  <c:v>2.3797715403611652E-2</c:v>
                </c:pt>
                <c:pt idx="695">
                  <c:v>2.3816983594987077E-2</c:v>
                </c:pt>
                <c:pt idx="696">
                  <c:v>2.3824324083236554E-2</c:v>
                </c:pt>
                <c:pt idx="697">
                  <c:v>2.3843593455212416E-2</c:v>
                </c:pt>
                <c:pt idx="698">
                  <c:v>2.3836252641265612E-2</c:v>
                </c:pt>
                <c:pt idx="699">
                  <c:v>2.3868369618386998E-2</c:v>
                </c:pt>
                <c:pt idx="700">
                  <c:v>2.3842217043145892E-2</c:v>
                </c:pt>
                <c:pt idx="701">
                  <c:v>2.3866075469824406E-2</c:v>
                </c:pt>
                <c:pt idx="702">
                  <c:v>2.3872040281294624E-2</c:v>
                </c:pt>
                <c:pt idx="703">
                  <c:v>2.3899571242051429E-2</c:v>
                </c:pt>
                <c:pt idx="704">
                  <c:v>2.3909666364961172E-2</c:v>
                </c:pt>
                <c:pt idx="705">
                  <c:v>2.3915631775164151E-2</c:v>
                </c:pt>
                <c:pt idx="706">
                  <c:v>2.3919302837555442E-2</c:v>
                </c:pt>
                <c:pt idx="707">
                  <c:v>2.3934446297938304E-2</c:v>
                </c:pt>
                <c:pt idx="708">
                  <c:v>2.3937658614995451E-2</c:v>
                </c:pt>
                <c:pt idx="709">
                  <c:v>2.3937199711103994E-2</c:v>
                </c:pt>
                <c:pt idx="710">
                  <c:v>2.3930316210920732E-2</c:v>
                </c:pt>
                <c:pt idx="711">
                  <c:v>2.3947754623290671E-2</c:v>
                </c:pt>
                <c:pt idx="712">
                  <c:v>2.3943165499515816E-2</c:v>
                </c:pt>
                <c:pt idx="713">
                  <c:v>2.3970242030774289E-2</c:v>
                </c:pt>
                <c:pt idx="714">
                  <c:v>2.3966111603331144E-2</c:v>
                </c:pt>
                <c:pt idx="715">
                  <c:v>2.3976208273100041E-2</c:v>
                </c:pt>
                <c:pt idx="716">
                  <c:v>2.3953261635831433E-2</c:v>
                </c:pt>
                <c:pt idx="717">
                  <c:v>2.3977126163809651E-2</c:v>
                </c:pt>
                <c:pt idx="718">
                  <c:v>2.3973454612611141E-2</c:v>
                </c:pt>
                <c:pt idx="719">
                  <c:v>2.3978961951048778E-2</c:v>
                </c:pt>
                <c:pt idx="720">
                  <c:v>2.3975290384330442E-2</c:v>
                </c:pt>
                <c:pt idx="721">
                  <c:v>2.4000533032399813E-2</c:v>
                </c:pt>
                <c:pt idx="722">
                  <c:v>2.3983551453096878E-2</c:v>
                </c:pt>
                <c:pt idx="723">
                  <c:v>2.3991812679006949E-2</c:v>
                </c:pt>
                <c:pt idx="724">
                  <c:v>2.3972077788914008E-2</c:v>
                </c:pt>
                <c:pt idx="725">
                  <c:v>2.3972536729661386E-2</c:v>
                </c:pt>
                <c:pt idx="726">
                  <c:v>2.3969324154614287E-2</c:v>
                </c:pt>
                <c:pt idx="727">
                  <c:v>2.3964734802912967E-2</c:v>
                </c:pt>
                <c:pt idx="728">
                  <c:v>2.395096703878638E-2</c:v>
                </c:pt>
                <c:pt idx="729">
                  <c:v>2.3963816938392377E-2</c:v>
                </c:pt>
                <c:pt idx="730">
                  <c:v>2.3940412048527138E-2</c:v>
                </c:pt>
                <c:pt idx="731">
                  <c:v>2.3947754623290671E-2</c:v>
                </c:pt>
                <c:pt idx="732">
                  <c:v>2.3955097322196483E-2</c:v>
                </c:pt>
                <c:pt idx="733">
                  <c:v>2.3963816938392377E-2</c:v>
                </c:pt>
                <c:pt idx="734">
                  <c:v>2.3946836794656243E-2</c:v>
                </c:pt>
                <c:pt idx="735">
                  <c:v>2.3965652669373456E-2</c:v>
                </c:pt>
                <c:pt idx="736">
                  <c:v>2.3957850866292377E-2</c:v>
                </c:pt>
                <c:pt idx="737">
                  <c:v>2.396886521726178E-2</c:v>
                </c:pt>
                <c:pt idx="738">
                  <c:v>2.3976667218212351E-2</c:v>
                </c:pt>
                <c:pt idx="739">
                  <c:v>2.3998697153976397E-2</c:v>
                </c:pt>
                <c:pt idx="740">
                  <c:v>2.3983551453096878E-2</c:v>
                </c:pt>
                <c:pt idx="741">
                  <c:v>2.4004663787228011E-2</c:v>
                </c:pt>
                <c:pt idx="742">
                  <c:v>2.4001450974521811E-2</c:v>
                </c:pt>
                <c:pt idx="743">
                  <c:v>2.4019810224415371E-2</c:v>
                </c:pt>
                <c:pt idx="744">
                  <c:v>2.4013843383069552E-2</c:v>
                </c:pt>
                <c:pt idx="745">
                  <c:v>2.4014761353325191E-2</c:v>
                </c:pt>
                <c:pt idx="746">
                  <c:v>2.3999156122854647E-2</c:v>
                </c:pt>
                <c:pt idx="747">
                  <c:v>2.4006499690874185E-2</c:v>
                </c:pt>
                <c:pt idx="748">
                  <c:v>2.4010171521449603E-2</c:v>
                </c:pt>
                <c:pt idx="749">
                  <c:v>2.4022105185223557E-2</c:v>
                </c:pt>
                <c:pt idx="750">
                  <c:v>2.4024859154201467E-2</c:v>
                </c:pt>
                <c:pt idx="751">
                  <c:v>2.4025318150729086E-2</c:v>
                </c:pt>
                <c:pt idx="752">
                  <c:v>2.4019810224415371E-2</c:v>
                </c:pt>
                <c:pt idx="753">
                  <c:v>2.403587520475288E-2</c:v>
                </c:pt>
                <c:pt idx="754">
                  <c:v>2.402577714774165E-2</c:v>
                </c:pt>
                <c:pt idx="755">
                  <c:v>2.4031285149731626E-2</c:v>
                </c:pt>
                <c:pt idx="756">
                  <c:v>2.4022105185223557E-2</c:v>
                </c:pt>
                <c:pt idx="757">
                  <c:v>2.4037252230719199E-2</c:v>
                </c:pt>
                <c:pt idx="758">
                  <c:v>2.4028072140081388E-2</c:v>
                </c:pt>
                <c:pt idx="759">
                  <c:v>2.4064793666979178E-2</c:v>
                </c:pt>
                <c:pt idx="760">
                  <c:v>2.4045514478207696E-2</c:v>
                </c:pt>
                <c:pt idx="761">
                  <c:v>2.4039088272132709E-2</c:v>
                </c:pt>
                <c:pt idx="762">
                  <c:v>2.4029449141306468E-2</c:v>
                </c:pt>
                <c:pt idx="763">
                  <c:v>2.4029908142685116E-2</c:v>
                </c:pt>
                <c:pt idx="764">
                  <c:v>2.4023023172942387E-2</c:v>
                </c:pt>
                <c:pt idx="765">
                  <c:v>2.4032203156854986E-2</c:v>
                </c:pt>
                <c:pt idx="766">
                  <c:v>2.4023941162601779E-2</c:v>
                </c:pt>
                <c:pt idx="767">
                  <c:v>2.4015679325521292E-2</c:v>
                </c:pt>
                <c:pt idx="768">
                  <c:v>2.4024859154201467E-2</c:v>
                </c:pt>
                <c:pt idx="769">
                  <c:v>2.4045514478207696E-2</c:v>
                </c:pt>
                <c:pt idx="770">
                  <c:v>2.4036334212923238E-2</c:v>
                </c:pt>
                <c:pt idx="771">
                  <c:v>2.4044137426043992E-2</c:v>
                </c:pt>
                <c:pt idx="772">
                  <c:v>2.404321939369379E-2</c:v>
                </c:pt>
                <c:pt idx="773">
                  <c:v>2.4059285239998833E-2</c:v>
                </c:pt>
                <c:pt idx="774">
                  <c:v>2.4049645660897196E-2</c:v>
                </c:pt>
                <c:pt idx="775">
                  <c:v>2.4072138344969601E-2</c:v>
                </c:pt>
                <c:pt idx="776">
                  <c:v>2.4064334628728881E-2</c:v>
                </c:pt>
                <c:pt idx="777">
                  <c:v>2.4071679298956202E-2</c:v>
                </c:pt>
                <c:pt idx="778">
                  <c:v>2.4077187883141334E-2</c:v>
                </c:pt>
                <c:pt idx="779">
                  <c:v>2.4081778423336302E-2</c:v>
                </c:pt>
                <c:pt idx="780">
                  <c:v>2.4092795917780258E-2</c:v>
                </c:pt>
                <c:pt idx="781">
                  <c:v>2.408453277074429E-2</c:v>
                </c:pt>
                <c:pt idx="782">
                  <c:v>2.4083614653000646E-2</c:v>
                </c:pt>
                <c:pt idx="783">
                  <c:v>2.4094173124238276E-2</c:v>
                </c:pt>
                <c:pt idx="784">
                  <c:v>2.4091418715689535E-2</c:v>
                </c:pt>
                <c:pt idx="785">
                  <c:v>2.410427277171159E-2</c:v>
                </c:pt>
                <c:pt idx="786">
                  <c:v>2.4106568178893336E-2</c:v>
                </c:pt>
                <c:pt idx="787">
                  <c:v>2.4098763843973671E-2</c:v>
                </c:pt>
                <c:pt idx="788">
                  <c:v>2.4077646934977246E-2</c:v>
                </c:pt>
                <c:pt idx="789">
                  <c:v>2.4086828073594992E-2</c:v>
                </c:pt>
                <c:pt idx="790">
                  <c:v>2.4094173124238276E-2</c:v>
                </c:pt>
                <c:pt idx="791">
                  <c:v>2.4087746198131858E-2</c:v>
                </c:pt>
                <c:pt idx="792">
                  <c:v>2.4094173124238276E-2</c:v>
                </c:pt>
                <c:pt idx="793">
                  <c:v>2.4097845696144492E-2</c:v>
                </c:pt>
                <c:pt idx="794">
                  <c:v>2.4096009406309286E-2</c:v>
                </c:pt>
                <c:pt idx="795">
                  <c:v>2.4091877782567918E-2</c:v>
                </c:pt>
                <c:pt idx="796">
                  <c:v>2.4092336849931398E-2</c:v>
                </c:pt>
                <c:pt idx="797">
                  <c:v>2.4081778423336302E-2</c:v>
                </c:pt>
                <c:pt idx="798">
                  <c:v>2.4080401256182844E-2</c:v>
                </c:pt>
                <c:pt idx="799">
                  <c:v>2.4072597391468199E-2</c:v>
                </c:pt>
                <c:pt idx="800">
                  <c:v>2.4089582453028696E-2</c:v>
                </c:pt>
                <c:pt idx="801">
                  <c:v>2.4099222918616211E-2</c:v>
                </c:pt>
                <c:pt idx="802">
                  <c:v>2.4117127208193451E-2</c:v>
                </c:pt>
                <c:pt idx="803">
                  <c:v>2.4129063811327598E-2</c:v>
                </c:pt>
                <c:pt idx="804">
                  <c:v>2.4143755465578686E-2</c:v>
                </c:pt>
                <c:pt idx="805">
                  <c:v>2.414605108145117E-2</c:v>
                </c:pt>
                <c:pt idx="806">
                  <c:v>2.4143755465578686E-2</c:v>
                </c:pt>
                <c:pt idx="807">
                  <c:v>2.4146969331197723E-2</c:v>
                </c:pt>
                <c:pt idx="808">
                  <c:v>2.4164416445278229E-2</c:v>
                </c:pt>
                <c:pt idx="809">
                  <c:v>2.4173599418436689E-2</c:v>
                </c:pt>
                <c:pt idx="810">
                  <c:v>2.4176354348247768E-2</c:v>
                </c:pt>
                <c:pt idx="811">
                  <c:v>2.4187374242253579E-2</c:v>
                </c:pt>
                <c:pt idx="812">
                  <c:v>2.4194261818005026E-2</c:v>
                </c:pt>
                <c:pt idx="813">
                  <c:v>2.4206200541404852E-2</c:v>
                </c:pt>
                <c:pt idx="814">
                  <c:v>2.4223190829030378E-2</c:v>
                </c:pt>
                <c:pt idx="815">
                  <c:v>2.4198853595857737E-2</c:v>
                </c:pt>
                <c:pt idx="816">
                  <c:v>2.4194261818005026E-2</c:v>
                </c:pt>
                <c:pt idx="817">
                  <c:v>2.4178190977830687E-2</c:v>
                </c:pt>
                <c:pt idx="818">
                  <c:v>2.4190588430677597E-2</c:v>
                </c:pt>
                <c:pt idx="819">
                  <c:v>2.4183700913182508E-2</c:v>
                </c:pt>
                <c:pt idx="820">
                  <c:v>2.419150677459668E-2</c:v>
                </c:pt>
                <c:pt idx="821">
                  <c:v>2.4188292579376006E-2</c:v>
                </c:pt>
                <c:pt idx="822">
                  <c:v>2.4191047602394412E-2</c:v>
                </c:pt>
                <c:pt idx="823">
                  <c:v>2.4188292579376006E-2</c:v>
                </c:pt>
                <c:pt idx="824">
                  <c:v>2.4185537573834397E-2</c:v>
                </c:pt>
                <c:pt idx="825">
                  <c:v>2.418048677573182E-2</c:v>
                </c:pt>
                <c:pt idx="826">
                  <c:v>2.418232342279094E-2</c:v>
                </c:pt>
                <c:pt idx="827">
                  <c:v>2.4162579873946738E-2</c:v>
                </c:pt>
                <c:pt idx="828">
                  <c:v>2.418232342279094E-2</c:v>
                </c:pt>
                <c:pt idx="829">
                  <c:v>2.4179109295534837E-2</c:v>
                </c:pt>
                <c:pt idx="830">
                  <c:v>2.4191047602394412E-2</c:v>
                </c:pt>
                <c:pt idx="831">
                  <c:v>2.4170844506101286E-2</c:v>
                </c:pt>
                <c:pt idx="832">
                  <c:v>2.4183241749233211E-2</c:v>
                </c:pt>
                <c:pt idx="833">
                  <c:v>2.4161202450545004E-2</c:v>
                </c:pt>
                <c:pt idx="834">
                  <c:v>2.4175436036369041E-2</c:v>
                </c:pt>
                <c:pt idx="835">
                  <c:v>2.4166253024376399E-2</c:v>
                </c:pt>
                <c:pt idx="836">
                  <c:v>2.4172221960084478E-2</c:v>
                </c:pt>
                <c:pt idx="837">
                  <c:v>2.4179109295534837E-2</c:v>
                </c:pt>
                <c:pt idx="838">
                  <c:v>2.4186915074420615E-2</c:v>
                </c:pt>
                <c:pt idx="839">
                  <c:v>2.4181405098290511E-2</c:v>
                </c:pt>
                <c:pt idx="840">
                  <c:v>2.4210333252894411E-2</c:v>
                </c:pt>
                <c:pt idx="841">
                  <c:v>2.4196098523320282E-2</c:v>
                </c:pt>
                <c:pt idx="842">
                  <c:v>2.4202067869241374E-2</c:v>
                </c:pt>
                <c:pt idx="843">
                  <c:v>2.4214925200673816E-2</c:v>
                </c:pt>
                <c:pt idx="844">
                  <c:v>2.4242937133576239E-2</c:v>
                </c:pt>
                <c:pt idx="845">
                  <c:v>2.4214006807233731E-2</c:v>
                </c:pt>
                <c:pt idx="846">
                  <c:v>2.4247529426102612E-2</c:v>
                </c:pt>
                <c:pt idx="847">
                  <c:v>2.4251203295086936E-2</c:v>
                </c:pt>
                <c:pt idx="848">
                  <c:v>2.4272787903036618E-2</c:v>
                </c:pt>
                <c:pt idx="849">
                  <c:v>2.4265439830956467E-2</c:v>
                </c:pt>
                <c:pt idx="850">
                  <c:v>2.4276921248217866E-2</c:v>
                </c:pt>
                <c:pt idx="851">
                  <c:v>2.4279676833527011E-2</c:v>
                </c:pt>
                <c:pt idx="852">
                  <c:v>2.4277839774711648E-2</c:v>
                </c:pt>
                <c:pt idx="853">
                  <c:v>2.4287943694360468E-2</c:v>
                </c:pt>
                <c:pt idx="854">
                  <c:v>2.4303100014601956E-2</c:v>
                </c:pt>
                <c:pt idx="855">
                  <c:v>2.4308152238892652E-2</c:v>
                </c:pt>
                <c:pt idx="856">
                  <c:v>2.4324227889024216E-2</c:v>
                </c:pt>
                <c:pt idx="857">
                  <c:v>2.4321931331144925E-2</c:v>
                </c:pt>
                <c:pt idx="858">
                  <c:v>2.4355002936340197E-2</c:v>
                </c:pt>
                <c:pt idx="859">
                  <c:v>2.4354543591243831E-2</c:v>
                </c:pt>
                <c:pt idx="860">
                  <c:v>2.4352246873049412E-2</c:v>
                </c:pt>
                <c:pt idx="861">
                  <c:v>2.4340763464262651E-2</c:v>
                </c:pt>
                <c:pt idx="862">
                  <c:v>2.4380267664866652E-2</c:v>
                </c:pt>
                <c:pt idx="863">
                  <c:v>2.4375673968539846E-2</c:v>
                </c:pt>
                <c:pt idx="864">
                  <c:v>2.4392670887657647E-2</c:v>
                </c:pt>
                <c:pt idx="865">
                  <c:v>2.4397724154055778E-2</c:v>
                </c:pt>
                <c:pt idx="866">
                  <c:v>2.4395886595835248E-2</c:v>
                </c:pt>
                <c:pt idx="867">
                  <c:v>2.4398642936081627E-2</c:v>
                </c:pt>
                <c:pt idx="868">
                  <c:v>2.440737146227363E-2</c:v>
                </c:pt>
                <c:pt idx="869">
                  <c:v>2.4388995821753145E-2</c:v>
                </c:pt>
                <c:pt idx="870">
                  <c:v>2.4394508432272109E-2</c:v>
                </c:pt>
                <c:pt idx="871">
                  <c:v>2.4391292734299078E-2</c:v>
                </c:pt>
                <c:pt idx="872">
                  <c:v>2.4402318083622882E-2</c:v>
                </c:pt>
                <c:pt idx="873">
                  <c:v>2.4414721936187184E-2</c:v>
                </c:pt>
                <c:pt idx="874">
                  <c:v>2.4432639237568578E-2</c:v>
                </c:pt>
                <c:pt idx="875">
                  <c:v>2.4411506088542052E-2</c:v>
                </c:pt>
                <c:pt idx="876">
                  <c:v>2.4423450785546912E-2</c:v>
                </c:pt>
                <c:pt idx="877">
                  <c:v>2.4423910203530911E-2</c:v>
                </c:pt>
                <c:pt idx="878">
                  <c:v>2.4435855241704212E-2</c:v>
                </c:pt>
                <c:pt idx="879">
                  <c:v>2.4454692315612741E-2</c:v>
                </c:pt>
                <c:pt idx="880">
                  <c:v>2.4451476171983781E-2</c:v>
                </c:pt>
                <c:pt idx="881">
                  <c:v>2.4445043956175944E-2</c:v>
                </c:pt>
                <c:pt idx="882">
                  <c:v>2.4470313923460937E-2</c:v>
                </c:pt>
                <c:pt idx="883">
                  <c:v>2.4461584132161426E-2</c:v>
                </c:pt>
                <c:pt idx="884">
                  <c:v>2.4454692315612741E-2</c:v>
                </c:pt>
                <c:pt idx="885">
                  <c:v>2.4440449574638441E-2</c:v>
                </c:pt>
                <c:pt idx="886">
                  <c:v>2.4431720383618283E-2</c:v>
                </c:pt>
                <c:pt idx="887">
                  <c:v>2.4431720383618283E-2</c:v>
                </c:pt>
                <c:pt idx="888">
                  <c:v>2.4434936380949679E-2</c:v>
                </c:pt>
                <c:pt idx="889">
                  <c:v>2.4441368447057632E-2</c:v>
                </c:pt>
                <c:pt idx="890">
                  <c:v>2.4430801531612052E-2</c:v>
                </c:pt>
                <c:pt idx="891">
                  <c:v>2.4414721936187184E-2</c:v>
                </c:pt>
                <c:pt idx="892">
                  <c:v>2.4408749666656002E-2</c:v>
                </c:pt>
                <c:pt idx="893">
                  <c:v>2.4418397219797491E-2</c:v>
                </c:pt>
                <c:pt idx="894">
                  <c:v>2.4422072534510616E-2</c:v>
                </c:pt>
                <c:pt idx="895">
                  <c:v>2.4395427207494939E-2</c:v>
                </c:pt>
                <c:pt idx="896">
                  <c:v>2.438072703717168E-2</c:v>
                </c:pt>
                <c:pt idx="897">
                  <c:v>2.4404155669056092E-2</c:v>
                </c:pt>
                <c:pt idx="898">
                  <c:v>2.4403236875367631E-2</c:v>
                </c:pt>
                <c:pt idx="899">
                  <c:v>2.4395427207494939E-2</c:v>
                </c:pt>
                <c:pt idx="900">
                  <c:v>2.4402318083622882E-2</c:v>
                </c:pt>
                <c:pt idx="901">
                  <c:v>2.4390373967822891E-2</c:v>
                </c:pt>
                <c:pt idx="902">
                  <c:v>2.4372458410021551E-2</c:v>
                </c:pt>
                <c:pt idx="903">
                  <c:v>2.4375214601579629E-2</c:v>
                </c:pt>
                <c:pt idx="904">
                  <c:v>2.4377511441239851E-2</c:v>
                </c:pt>
                <c:pt idx="905">
                  <c:v>2.4375214601579629E-2</c:v>
                </c:pt>
                <c:pt idx="906">
                  <c:v>2.4370620958700288E-2</c:v>
                </c:pt>
                <c:pt idx="907">
                  <c:v>2.4366486721651523E-2</c:v>
                </c:pt>
                <c:pt idx="908">
                  <c:v>2.4364189940296363E-2</c:v>
                </c:pt>
                <c:pt idx="909">
                  <c:v>2.4361893171087869E-2</c:v>
                </c:pt>
                <c:pt idx="910">
                  <c:v>2.4354084246633174E-2</c:v>
                </c:pt>
                <c:pt idx="911">
                  <c:v>2.4365568007651873E-2</c:v>
                </c:pt>
                <c:pt idx="912">
                  <c:v>2.435270621571663E-2</c:v>
                </c:pt>
                <c:pt idx="913">
                  <c:v>2.4368783515153203E-2</c:v>
                </c:pt>
                <c:pt idx="914">
                  <c:v>2.4364189940296363E-2</c:v>
                </c:pt>
                <c:pt idx="915">
                  <c:v>2.4370620958700288E-2</c:v>
                </c:pt>
                <c:pt idx="916">
                  <c:v>2.4373836503614101E-2</c:v>
                </c:pt>
                <c:pt idx="917">
                  <c:v>2.4386239542733293E-2</c:v>
                </c:pt>
                <c:pt idx="918">
                  <c:v>2.4372917774066482E-2</c:v>
                </c:pt>
                <c:pt idx="919">
                  <c:v>2.4382105157002409E-2</c:v>
                </c:pt>
                <c:pt idx="920">
                  <c:v>2.4375673968539846E-2</c:v>
                </c:pt>
                <c:pt idx="921">
                  <c:v>2.4372458410021551E-2</c:v>
                </c:pt>
                <c:pt idx="922">
                  <c:v>2.4381186409962691E-2</c:v>
                </c:pt>
                <c:pt idx="923">
                  <c:v>2.4377052072336002E-2</c:v>
                </c:pt>
                <c:pt idx="924">
                  <c:v>2.4377970810629656E-2</c:v>
                </c:pt>
                <c:pt idx="925">
                  <c:v>2.4398183544825713E-2</c:v>
                </c:pt>
                <c:pt idx="926">
                  <c:v>2.4393589658993048E-2</c:v>
                </c:pt>
                <c:pt idx="927">
                  <c:v>2.4402777479252288E-2</c:v>
                </c:pt>
                <c:pt idx="928">
                  <c:v>2.4386239542733293E-2</c:v>
                </c:pt>
                <c:pt idx="929">
                  <c:v>2.4394967819640592E-2</c:v>
                </c:pt>
                <c:pt idx="930">
                  <c:v>2.4393589658993048E-2</c:v>
                </c:pt>
                <c:pt idx="931">
                  <c:v>2.4397264763771756E-2</c:v>
                </c:pt>
                <c:pt idx="932">
                  <c:v>2.4388536440701637E-2</c:v>
                </c:pt>
                <c:pt idx="933">
                  <c:v>2.4401399293821891E-2</c:v>
                </c:pt>
                <c:pt idx="934">
                  <c:v>2.4419775459170089E-2</c:v>
                </c:pt>
                <c:pt idx="935">
                  <c:v>2.4408749666656002E-2</c:v>
                </c:pt>
                <c:pt idx="936">
                  <c:v>2.4416559574104556E-2</c:v>
                </c:pt>
                <c:pt idx="937">
                  <c:v>2.4420694287848262E-2</c:v>
                </c:pt>
                <c:pt idx="938">
                  <c:v>2.4403236875367631E-2</c:v>
                </c:pt>
                <c:pt idx="939">
                  <c:v>2.4409209069088774E-2</c:v>
                </c:pt>
                <c:pt idx="940">
                  <c:v>2.4394049045389637E-2</c:v>
                </c:pt>
                <c:pt idx="941">
                  <c:v>2.4424829040957077E-2</c:v>
                </c:pt>
                <c:pt idx="942">
                  <c:v>2.4403236875367631E-2</c:v>
                </c:pt>
                <c:pt idx="943">
                  <c:v>2.4391752118266032E-2</c:v>
                </c:pt>
                <c:pt idx="944">
                  <c:v>2.4386239542733293E-2</c:v>
                </c:pt>
                <c:pt idx="945">
                  <c:v>2.4394508432272109E-2</c:v>
                </c:pt>
                <c:pt idx="946">
                  <c:v>2.440369627196888E-2</c:v>
                </c:pt>
                <c:pt idx="947">
                  <c:v>2.4396805373973651E-2</c:v>
                </c:pt>
                <c:pt idx="948">
                  <c:v>2.4411046683679542E-2</c:v>
                </c:pt>
                <c:pt idx="949">
                  <c:v>2.440737146227363E-2</c:v>
                </c:pt>
                <c:pt idx="950">
                  <c:v>2.4397724154055778E-2</c:v>
                </c:pt>
                <c:pt idx="951">
                  <c:v>2.439910232782358E-2</c:v>
                </c:pt>
                <c:pt idx="952">
                  <c:v>2.4393130273082389E-2</c:v>
                </c:pt>
                <c:pt idx="953">
                  <c:v>2.4415640754174052E-2</c:v>
                </c:pt>
                <c:pt idx="954">
                  <c:v>2.4383942656912683E-2</c:v>
                </c:pt>
                <c:pt idx="955">
                  <c:v>2.4387617680056668E-2</c:v>
                </c:pt>
                <c:pt idx="956">
                  <c:v>2.4408749666656002E-2</c:v>
                </c:pt>
                <c:pt idx="957">
                  <c:v>2.4424829040957077E-2</c:v>
                </c:pt>
                <c:pt idx="958">
                  <c:v>2.4414262527922941E-2</c:v>
                </c:pt>
                <c:pt idx="959">
                  <c:v>2.4415181344937587E-2</c:v>
                </c:pt>
                <c:pt idx="960">
                  <c:v>2.4413803120144496E-2</c:v>
                </c:pt>
                <c:pt idx="961">
                  <c:v>2.4437692969045601E-2</c:v>
                </c:pt>
                <c:pt idx="962">
                  <c:v>2.4430342106337963E-2</c:v>
                </c:pt>
                <c:pt idx="963">
                  <c:v>2.4431720383618283E-2</c:v>
                </c:pt>
                <c:pt idx="964">
                  <c:v>2.4440909010605055E-2</c:v>
                </c:pt>
                <c:pt idx="965">
                  <c:v>2.4455151766646782E-2</c:v>
                </c:pt>
                <c:pt idx="966">
                  <c:v>2.4433098665272848E-2</c:v>
                </c:pt>
                <c:pt idx="967">
                  <c:v>2.4456989575643892E-2</c:v>
                </c:pt>
                <c:pt idx="968">
                  <c:v>2.4456530122665552E-2</c:v>
                </c:pt>
                <c:pt idx="969">
                  <c:v>2.4464800350645539E-2</c:v>
                </c:pt>
                <c:pt idx="970">
                  <c:v>2.4453313965426843E-2</c:v>
                </c:pt>
                <c:pt idx="971">
                  <c:v>2.4463421968378703E-2</c:v>
                </c:pt>
                <c:pt idx="972">
                  <c:v>2.4461584132161426E-2</c:v>
                </c:pt>
                <c:pt idx="973">
                  <c:v>2.4481800758315748E-2</c:v>
                </c:pt>
                <c:pt idx="974">
                  <c:v>2.4470313923460937E-2</c:v>
                </c:pt>
                <c:pt idx="975">
                  <c:v>2.4464340889403913E-2</c:v>
                </c:pt>
                <c:pt idx="976">
                  <c:v>2.4480881800346594E-2</c:v>
                </c:pt>
                <c:pt idx="977">
                  <c:v>2.4478584413931193E-2</c:v>
                </c:pt>
                <c:pt idx="978">
                  <c:v>2.4478584413931193E-2</c:v>
                </c:pt>
                <c:pt idx="979">
                  <c:v>2.4502937328302402E-2</c:v>
                </c:pt>
                <c:pt idx="980">
                  <c:v>2.4488233518545545E-2</c:v>
                </c:pt>
                <c:pt idx="981">
                  <c:v>2.450523484354699E-2</c:v>
                </c:pt>
                <c:pt idx="982">
                  <c:v>2.4496963845548243E-2</c:v>
                </c:pt>
                <c:pt idx="983">
                  <c:v>2.4505694348054437E-2</c:v>
                </c:pt>
                <c:pt idx="984">
                  <c:v>2.4518101153534307E-2</c:v>
                </c:pt>
                <c:pt idx="985">
                  <c:v>2.453694179518941E-2</c:v>
                </c:pt>
                <c:pt idx="986">
                  <c:v>2.4516263085913079E-2</c:v>
                </c:pt>
                <c:pt idx="987">
                  <c:v>2.4524993976399078E-2</c:v>
                </c:pt>
                <c:pt idx="988">
                  <c:v>2.4541077655200135E-2</c:v>
                </c:pt>
                <c:pt idx="989">
                  <c:v>2.4542456283956193E-2</c:v>
                </c:pt>
                <c:pt idx="990">
                  <c:v>2.4532346441371203E-2</c:v>
                </c:pt>
                <c:pt idx="991">
                  <c:v>2.4549809044567911E-2</c:v>
                </c:pt>
                <c:pt idx="992">
                  <c:v>2.4531886908663651E-2</c:v>
                </c:pt>
                <c:pt idx="993">
                  <c:v>2.4558081049057167E-2</c:v>
                </c:pt>
                <c:pt idx="994">
                  <c:v>2.4554864139700427E-2</c:v>
                </c:pt>
                <c:pt idx="995">
                  <c:v>2.4575085108653277E-2</c:v>
                </c:pt>
                <c:pt idx="996">
                  <c:v>2.4579680914722249E-2</c:v>
                </c:pt>
                <c:pt idx="997">
                  <c:v>2.4576463845367397E-2</c:v>
                </c:pt>
                <c:pt idx="998">
                  <c:v>2.4570948924772851E-2</c:v>
                </c:pt>
                <c:pt idx="999">
                  <c:v>2.4587034305592587E-2</c:v>
                </c:pt>
                <c:pt idx="1000">
                  <c:v>2.4596226219270951E-2</c:v>
                </c:pt>
                <c:pt idx="1001">
                  <c:v>2.4611852919026435E-2</c:v>
                </c:pt>
                <c:pt idx="1002">
                  <c:v>2.4609095225270605E-2</c:v>
                </c:pt>
                <c:pt idx="1003">
                  <c:v>2.4621504985072241E-2</c:v>
                </c:pt>
                <c:pt idx="1004">
                  <c:v>2.4628399449299739E-2</c:v>
                </c:pt>
                <c:pt idx="1005">
                  <c:v>2.4655059074165656E-2</c:v>
                </c:pt>
                <c:pt idx="1006">
                  <c:v>2.4641729057166602E-2</c:v>
                </c:pt>
                <c:pt idx="1007">
                  <c:v>2.4637592238529096E-2</c:v>
                </c:pt>
                <c:pt idx="1008">
                  <c:v>2.4631616903396002E-2</c:v>
                </c:pt>
                <c:pt idx="1009">
                  <c:v>2.4638051883098391E-2</c:v>
                </c:pt>
                <c:pt idx="1010">
                  <c:v>2.4642648355548351E-2</c:v>
                </c:pt>
                <c:pt idx="1011">
                  <c:v>2.4644027306769806E-2</c:v>
                </c:pt>
                <c:pt idx="1012">
                  <c:v>2.4648164186704492E-2</c:v>
                </c:pt>
                <c:pt idx="1013">
                  <c:v>2.4646785222347808E-2</c:v>
                </c:pt>
                <c:pt idx="1014">
                  <c:v>2.4642648355548351E-2</c:v>
                </c:pt>
                <c:pt idx="1015">
                  <c:v>2.4649083498708146E-2</c:v>
                </c:pt>
                <c:pt idx="1016">
                  <c:v>2.4636672950849727E-2</c:v>
                </c:pt>
                <c:pt idx="1017">
                  <c:v>2.4629318719466445E-2</c:v>
                </c:pt>
                <c:pt idx="1018">
                  <c:v>2.4623803127653689E-2</c:v>
                </c:pt>
                <c:pt idx="1019">
                  <c:v>2.4637592238529096E-2</c:v>
                </c:pt>
                <c:pt idx="1020">
                  <c:v>2.4642648355548351E-2</c:v>
                </c:pt>
                <c:pt idx="1021">
                  <c:v>2.4658276725775533E-2</c:v>
                </c:pt>
                <c:pt idx="1022">
                  <c:v>2.4634834381328751E-2</c:v>
                </c:pt>
                <c:pt idx="1023">
                  <c:v>2.4638051883098391E-2</c:v>
                </c:pt>
                <c:pt idx="1024">
                  <c:v>2.463529402297937E-2</c:v>
                </c:pt>
                <c:pt idx="1025">
                  <c:v>2.4636213307739789E-2</c:v>
                </c:pt>
                <c:pt idx="1026">
                  <c:v>2.4625182019039772E-2</c:v>
                </c:pt>
                <c:pt idx="1027">
                  <c:v>2.4650002812657716E-2</c:v>
                </c:pt>
                <c:pt idx="1028">
                  <c:v>2.4632076541641252E-2</c:v>
                </c:pt>
                <c:pt idx="1029">
                  <c:v>2.4638051883098391E-2</c:v>
                </c:pt>
                <c:pt idx="1030">
                  <c:v>2.4637592238529096E-2</c:v>
                </c:pt>
                <c:pt idx="1031">
                  <c:v>2.4638971173696601E-2</c:v>
                </c:pt>
                <c:pt idx="1032">
                  <c:v>2.4628859084139799E-2</c:v>
                </c:pt>
                <c:pt idx="1033">
                  <c:v>2.4637132594446214E-2</c:v>
                </c:pt>
                <c:pt idx="1034">
                  <c:v>2.4637132594446214E-2</c:v>
                </c:pt>
                <c:pt idx="1035">
                  <c:v>2.4656438064793611E-2</c:v>
                </c:pt>
                <c:pt idx="1036">
                  <c:v>2.4649543155439692E-2</c:v>
                </c:pt>
                <c:pt idx="1037">
                  <c:v>2.464494661001658E-2</c:v>
                </c:pt>
                <c:pt idx="1038">
                  <c:v>2.4642188706114211E-2</c:v>
                </c:pt>
                <c:pt idx="1039">
                  <c:v>2.4631157265637159E-2</c:v>
                </c:pt>
                <c:pt idx="1040">
                  <c:v>2.4619206854651791E-2</c:v>
                </c:pt>
                <c:pt idx="1041">
                  <c:v>2.4615529871273519E-2</c:v>
                </c:pt>
                <c:pt idx="1042">
                  <c:v>2.4622883869161678E-2</c:v>
                </c:pt>
                <c:pt idx="1043">
                  <c:v>2.4616449114199471E-2</c:v>
                </c:pt>
                <c:pt idx="1044">
                  <c:v>2.4625182019039772E-2</c:v>
                </c:pt>
                <c:pt idx="1045">
                  <c:v>2.4619666479763064E-2</c:v>
                </c:pt>
                <c:pt idx="1046">
                  <c:v>2.4627020547698171E-2</c:v>
                </c:pt>
                <c:pt idx="1047">
                  <c:v>2.4611852919026435E-2</c:v>
                </c:pt>
                <c:pt idx="1048">
                  <c:v>2.4623803127653689E-2</c:v>
                </c:pt>
                <c:pt idx="1049">
                  <c:v>2.4616908736392131E-2</c:v>
                </c:pt>
                <c:pt idx="1050">
                  <c:v>2.4621964612615687E-2</c:v>
                </c:pt>
                <c:pt idx="1051">
                  <c:v>2.4631157265637159E-2</c:v>
                </c:pt>
                <c:pt idx="1052">
                  <c:v>2.4647244876646945E-2</c:v>
                </c:pt>
                <c:pt idx="1053">
                  <c:v>2.4648623842463049E-2</c:v>
                </c:pt>
                <c:pt idx="1054">
                  <c:v>2.4677123449666077E-2</c:v>
                </c:pt>
                <c:pt idx="1055">
                  <c:v>2.4654599411596013E-2</c:v>
                </c:pt>
                <c:pt idx="1056">
                  <c:v>2.4672066931269179E-2</c:v>
                </c:pt>
                <c:pt idx="1057">
                  <c:v>2.46762040783058E-2</c:v>
                </c:pt>
                <c:pt idx="1058">
                  <c:v>2.4662873412286616E-2</c:v>
                </c:pt>
                <c:pt idx="1059">
                  <c:v>2.465368008791638E-2</c:v>
                </c:pt>
                <c:pt idx="1060">
                  <c:v>2.4670687891014956E-2</c:v>
                </c:pt>
                <c:pt idx="1061">
                  <c:v>2.4674365341424E-2</c:v>
                </c:pt>
                <c:pt idx="1062">
                  <c:v>2.4693672466967465E-2</c:v>
                </c:pt>
                <c:pt idx="1063">
                  <c:v>2.4691373954631838E-2</c:v>
                </c:pt>
                <c:pt idx="1064">
                  <c:v>2.4692293358106271E-2</c:v>
                </c:pt>
                <c:pt idx="1065">
                  <c:v>2.4688156057798949E-2</c:v>
                </c:pt>
                <c:pt idx="1066">
                  <c:v>2.4703786065765641E-2</c:v>
                </c:pt>
                <c:pt idx="1067">
                  <c:v>2.4666091121792928E-2</c:v>
                </c:pt>
                <c:pt idx="1068">
                  <c:v>2.4694591875307807E-2</c:v>
                </c:pt>
                <c:pt idx="1069">
                  <c:v>2.4690454553103782E-2</c:v>
                </c:pt>
                <c:pt idx="1070">
                  <c:v>2.4707463796449995E-2</c:v>
                </c:pt>
                <c:pt idx="1071">
                  <c:v>2.4706544360859176E-2</c:v>
                </c:pt>
                <c:pt idx="1072">
                  <c:v>2.4716198531646989E-2</c:v>
                </c:pt>
                <c:pt idx="1073">
                  <c:v>2.4704705495517006E-2</c:v>
                </c:pt>
                <c:pt idx="1074">
                  <c:v>2.4698729236926547E-2</c:v>
                </c:pt>
                <c:pt idx="1075">
                  <c:v>2.4707004078411251E-2</c:v>
                </c:pt>
                <c:pt idx="1076">
                  <c:v>2.4718037445653162E-2</c:v>
                </c:pt>
                <c:pt idx="1077">
                  <c:v>2.4701027788190534E-2</c:v>
                </c:pt>
                <c:pt idx="1078">
                  <c:v>2.4727691871933341E-2</c:v>
                </c:pt>
                <c:pt idx="1079">
                  <c:v>2.4720795831261827E-2</c:v>
                </c:pt>
                <c:pt idx="1080">
                  <c:v>2.4739185516391982E-2</c:v>
                </c:pt>
                <c:pt idx="1081">
                  <c:v>2.4739185516391982E-2</c:v>
                </c:pt>
                <c:pt idx="1082">
                  <c:v>2.4735507517070331E-2</c:v>
                </c:pt>
                <c:pt idx="1083">
                  <c:v>2.4727232132481847E-2</c:v>
                </c:pt>
                <c:pt idx="1084">
                  <c:v>2.4741024527733611E-2</c:v>
                </c:pt>
                <c:pt idx="1085">
                  <c:v>2.473826601364135E-2</c:v>
                </c:pt>
                <c:pt idx="1086">
                  <c:v>2.474792088962096E-2</c:v>
                </c:pt>
                <c:pt idx="1087">
                  <c:v>2.4744242816319793E-2</c:v>
                </c:pt>
                <c:pt idx="1088">
                  <c:v>2.4745162331724718E-2</c:v>
                </c:pt>
                <c:pt idx="1089">
                  <c:v>2.4748840412813437E-2</c:v>
                </c:pt>
                <c:pt idx="1090">
                  <c:v>2.476861063237E-2</c:v>
                </c:pt>
                <c:pt idx="1091">
                  <c:v>2.4725393179542782E-2</c:v>
                </c:pt>
                <c:pt idx="1092">
                  <c:v>2.4752058759318931E-2</c:v>
                </c:pt>
                <c:pt idx="1093">
                  <c:v>2.4755277129674281E-2</c:v>
                </c:pt>
                <c:pt idx="1094">
                  <c:v>2.4770909553519755E-2</c:v>
                </c:pt>
                <c:pt idx="1095">
                  <c:v>2.4774128063573774E-2</c:v>
                </c:pt>
                <c:pt idx="1096">
                  <c:v>2.4783783736850487E-2</c:v>
                </c:pt>
                <c:pt idx="1097">
                  <c:v>2.4775047642255958E-2</c:v>
                </c:pt>
                <c:pt idx="1098">
                  <c:v>2.4802176089378739E-2</c:v>
                </c:pt>
                <c:pt idx="1099">
                  <c:v>2.479068077776975E-2</c:v>
                </c:pt>
                <c:pt idx="1100">
                  <c:v>2.4810452902144273E-2</c:v>
                </c:pt>
                <c:pt idx="1101">
                  <c:v>2.4806774299218785E-2</c:v>
                </c:pt>
                <c:pt idx="1102">
                  <c:v>2.4804015367472565E-2</c:v>
                </c:pt>
                <c:pt idx="1103">
                  <c:v>2.481367170526429E-2</c:v>
                </c:pt>
                <c:pt idx="1104">
                  <c:v>2.4841262424935086E-2</c:v>
                </c:pt>
                <c:pt idx="1105">
                  <c:v>2.4823328257764999E-2</c:v>
                </c:pt>
                <c:pt idx="1106">
                  <c:v>2.4830225926725367E-2</c:v>
                </c:pt>
                <c:pt idx="1107">
                  <c:v>2.4843101868571051E-2</c:v>
                </c:pt>
                <c:pt idx="1108">
                  <c:v>2.4830685775217881E-2</c:v>
                </c:pt>
                <c:pt idx="1109">
                  <c:v>2.4831145624197391E-2</c:v>
                </c:pt>
                <c:pt idx="1110">
                  <c:v>2.4833904728299282E-2</c:v>
                </c:pt>
                <c:pt idx="1111">
                  <c:v>2.48325251740572E-2</c:v>
                </c:pt>
                <c:pt idx="1112">
                  <c:v>2.4851839332238338E-2</c:v>
                </c:pt>
                <c:pt idx="1113">
                  <c:v>2.4851839332238338E-2</c:v>
                </c:pt>
                <c:pt idx="1114">
                  <c:v>2.4863796146336825E-2</c:v>
                </c:pt>
                <c:pt idx="1115">
                  <c:v>2.4844941319997954E-2</c:v>
                </c:pt>
                <c:pt idx="1116">
                  <c:v>2.4861496733444233E-2</c:v>
                </c:pt>
                <c:pt idx="1117">
                  <c:v>2.4859657211895779E-2</c:v>
                </c:pt>
                <c:pt idx="1118">
                  <c:v>2.487161424123779E-2</c:v>
                </c:pt>
                <c:pt idx="1119">
                  <c:v>2.4856438067934351E-2</c:v>
                </c:pt>
                <c:pt idx="1120">
                  <c:v>2.4852299203616639E-2</c:v>
                </c:pt>
                <c:pt idx="1121">
                  <c:v>2.4858277575847715E-2</c:v>
                </c:pt>
                <c:pt idx="1122">
                  <c:v>2.4863796146336825E-2</c:v>
                </c:pt>
                <c:pt idx="1123">
                  <c:v>2.4864256030376283E-2</c:v>
                </c:pt>
                <c:pt idx="1124">
                  <c:v>2.4863336262784391E-2</c:v>
                </c:pt>
                <c:pt idx="1125">
                  <c:v>2.4853218947834092E-2</c:v>
                </c:pt>
                <c:pt idx="1126">
                  <c:v>2.4855058442112436E-2</c:v>
                </c:pt>
                <c:pt idx="1127">
                  <c:v>2.4825167625442675E-2</c:v>
                </c:pt>
                <c:pt idx="1128">
                  <c:v>2.4862876379718839E-2</c:v>
                </c:pt>
                <c:pt idx="1129">
                  <c:v>2.4868854897554971E-2</c:v>
                </c:pt>
                <c:pt idx="1130">
                  <c:v>2.4861956615048808E-2</c:v>
                </c:pt>
                <c:pt idx="1131">
                  <c:v>2.4851839332238338E-2</c:v>
                </c:pt>
                <c:pt idx="1132">
                  <c:v>2.4857357820917098E-2</c:v>
                </c:pt>
                <c:pt idx="1133">
                  <c:v>2.4849999851594789E-2</c:v>
                </c:pt>
                <c:pt idx="1134">
                  <c:v>2.4884491410238869E-2</c:v>
                </c:pt>
                <c:pt idx="1135">
                  <c:v>2.4870694458062205E-2</c:v>
                </c:pt>
                <c:pt idx="1136">
                  <c:v>2.4860117091552482E-2</c:v>
                </c:pt>
                <c:pt idx="1137">
                  <c:v>2.4888630581364039E-2</c:v>
                </c:pt>
                <c:pt idx="1138">
                  <c:v>2.4890930137924167E-2</c:v>
                </c:pt>
                <c:pt idx="1139">
                  <c:v>2.4890470225637989E-2</c:v>
                </c:pt>
                <c:pt idx="1140">
                  <c:v>2.4908867096985081E-2</c:v>
                </c:pt>
                <c:pt idx="1141">
                  <c:v>2.4897368961069536E-2</c:v>
                </c:pt>
                <c:pt idx="1142">
                  <c:v>2.4910246893752038E-2</c:v>
                </c:pt>
                <c:pt idx="1143">
                  <c:v>2.4909786961009286E-2</c:v>
                </c:pt>
                <c:pt idx="1144">
                  <c:v>2.4910706826981887E-2</c:v>
                </c:pt>
                <c:pt idx="1145">
                  <c:v>2.4915766124657932E-2</c:v>
                </c:pt>
                <c:pt idx="1146">
                  <c:v>2.4929104555596847E-2</c:v>
                </c:pt>
                <c:pt idx="1147">
                  <c:v>2.4937383787750098E-2</c:v>
                </c:pt>
                <c:pt idx="1148">
                  <c:v>2.4936003904763918E-2</c:v>
                </c:pt>
                <c:pt idx="1149">
                  <c:v>2.4945663177738608E-2</c:v>
                </c:pt>
                <c:pt idx="1150">
                  <c:v>2.4926804796897625E-2</c:v>
                </c:pt>
                <c:pt idx="1151">
                  <c:v>2.4931864282111006E-2</c:v>
                </c:pt>
                <c:pt idx="1152">
                  <c:v>2.4944743237723201E-2</c:v>
                </c:pt>
                <c:pt idx="1153">
                  <c:v>2.4917145943344082E-2</c:v>
                </c:pt>
                <c:pt idx="1154">
                  <c:v>2.4920825481272852E-2</c:v>
                </c:pt>
                <c:pt idx="1155">
                  <c:v>2.49139263732292E-2</c:v>
                </c:pt>
                <c:pt idx="1156">
                  <c:v>2.4924964998706528E-2</c:v>
                </c:pt>
                <c:pt idx="1157">
                  <c:v>2.4940143566875447E-2</c:v>
                </c:pt>
                <c:pt idx="1158">
                  <c:v>2.4931864282111006E-2</c:v>
                </c:pt>
                <c:pt idx="1159">
                  <c:v>2.4939223638551639E-2</c:v>
                </c:pt>
                <c:pt idx="1160">
                  <c:v>2.4929564508797974E-2</c:v>
                </c:pt>
                <c:pt idx="1161">
                  <c:v>2.4959462511814284E-2</c:v>
                </c:pt>
                <c:pt idx="1162">
                  <c:v>2.4934164067602342E-2</c:v>
                </c:pt>
                <c:pt idx="1163">
                  <c:v>2.4939223638551639E-2</c:v>
                </c:pt>
                <c:pt idx="1164">
                  <c:v>2.4948882983138531E-2</c:v>
                </c:pt>
                <c:pt idx="1165">
                  <c:v>2.4947043091415606E-2</c:v>
                </c:pt>
                <c:pt idx="1166">
                  <c:v>2.49608424693376E-2</c:v>
                </c:pt>
                <c:pt idx="1167">
                  <c:v>2.4966822335940643E-2</c:v>
                </c:pt>
                <c:pt idx="1168">
                  <c:v>2.4964522377503132E-2</c:v>
                </c:pt>
                <c:pt idx="1169">
                  <c:v>2.4957162592352648E-2</c:v>
                </c:pt>
                <c:pt idx="1170">
                  <c:v>2.4949802931922952E-2</c:v>
                </c:pt>
                <c:pt idx="1171">
                  <c:v>2.4959002526947584E-2</c:v>
                </c:pt>
                <c:pt idx="1172">
                  <c:v>2.4953022768014779E-2</c:v>
                </c:pt>
                <c:pt idx="1173">
                  <c:v>2.4945663177738608E-2</c:v>
                </c:pt>
                <c:pt idx="1174">
                  <c:v>2.4934624026162026E-2</c:v>
                </c:pt>
                <c:pt idx="1175">
                  <c:v>2.4937383787750098E-2</c:v>
                </c:pt>
                <c:pt idx="1176">
                  <c:v>2.4932784194846128E-2</c:v>
                </c:pt>
                <c:pt idx="1177">
                  <c:v>2.4930024462486381E-2</c:v>
                </c:pt>
                <c:pt idx="1178">
                  <c:v>2.4935083985208849E-2</c:v>
                </c:pt>
                <c:pt idx="1179">
                  <c:v>2.4943823299656331E-2</c:v>
                </c:pt>
                <c:pt idx="1180">
                  <c:v>2.4940143566875447E-2</c:v>
                </c:pt>
                <c:pt idx="1181">
                  <c:v>2.4937843749719815E-2</c:v>
                </c:pt>
                <c:pt idx="1182">
                  <c:v>2.4939683602469977E-2</c:v>
                </c:pt>
                <c:pt idx="1183">
                  <c:v>2.4946583119702763E-2</c:v>
                </c:pt>
                <c:pt idx="1184">
                  <c:v>2.4942903363538171E-2</c:v>
                </c:pt>
                <c:pt idx="1185">
                  <c:v>2.4964062387277199E-2</c:v>
                </c:pt>
                <c:pt idx="1186">
                  <c:v>2.4961302456153096E-2</c:v>
                </c:pt>
                <c:pt idx="1187">
                  <c:v>2.4970962291822978E-2</c:v>
                </c:pt>
                <c:pt idx="1188">
                  <c:v>2.498338239626224E-2</c:v>
                </c:pt>
                <c:pt idx="1189">
                  <c:v>2.4970042298216411E-2</c:v>
                </c:pt>
                <c:pt idx="1190">
                  <c:v>2.4963602397538445E-2</c:v>
                </c:pt>
                <c:pt idx="1191">
                  <c:v>2.4968202316849951E-2</c:v>
                </c:pt>
                <c:pt idx="1192">
                  <c:v>2.4955782646522009E-2</c:v>
                </c:pt>
                <c:pt idx="1193">
                  <c:v>2.4962682419522732E-2</c:v>
                </c:pt>
                <c:pt idx="1194">
                  <c:v>2.4976022291495668E-2</c:v>
                </c:pt>
                <c:pt idx="1195">
                  <c:v>2.4981082350123595E-2</c:v>
                </c:pt>
                <c:pt idx="1196">
                  <c:v>2.4964062387277199E-2</c:v>
                </c:pt>
                <c:pt idx="1197">
                  <c:v>2.4981542358376834E-2</c:v>
                </c:pt>
                <c:pt idx="1198">
                  <c:v>2.4964982368216197E-2</c:v>
                </c:pt>
                <c:pt idx="1199">
                  <c:v>2.4975102287170221E-2</c:v>
                </c:pt>
                <c:pt idx="1200">
                  <c:v>2.4982002367117295E-2</c:v>
                </c:pt>
                <c:pt idx="1201">
                  <c:v>2.4980162335078788E-2</c:v>
                </c:pt>
                <c:pt idx="1202">
                  <c:v>2.4979242321983019E-2</c:v>
                </c:pt>
                <c:pt idx="1203">
                  <c:v>2.4978782316165932E-2</c:v>
                </c:pt>
                <c:pt idx="1204">
                  <c:v>2.4978322310836156E-2</c:v>
                </c:pt>
                <c:pt idx="1205">
                  <c:v>2.4991202644250202E-2</c:v>
                </c:pt>
                <c:pt idx="1206">
                  <c:v>2.4992582702630561E-2</c:v>
                </c:pt>
                <c:pt idx="1207">
                  <c:v>2.4985222441943677E-2</c:v>
                </c:pt>
                <c:pt idx="1208">
                  <c:v>2.4982462376345039E-2</c:v>
                </c:pt>
                <c:pt idx="1209">
                  <c:v>2.5006383527638041E-2</c:v>
                </c:pt>
                <c:pt idx="1210">
                  <c:v>2.4996262879751742E-2</c:v>
                </c:pt>
                <c:pt idx="1211">
                  <c:v>2.4994882809676738E-2</c:v>
                </c:pt>
                <c:pt idx="1212">
                  <c:v>2.4987062495421195E-2</c:v>
                </c:pt>
                <c:pt idx="1213">
                  <c:v>2.500270326475475E-2</c:v>
                </c:pt>
                <c:pt idx="1214">
                  <c:v>2.5008683707777351E-2</c:v>
                </c:pt>
                <c:pt idx="1215">
                  <c:v>2.5023865202243714E-2</c:v>
                </c:pt>
                <c:pt idx="1216">
                  <c:v>2.5010523860660279E-2</c:v>
                </c:pt>
                <c:pt idx="1217">
                  <c:v>2.500270326475475E-2</c:v>
                </c:pt>
                <c:pt idx="1218">
                  <c:v>2.4981082350123595E-2</c:v>
                </c:pt>
                <c:pt idx="1219">
                  <c:v>2.4976942297770203E-2</c:v>
                </c:pt>
                <c:pt idx="1220">
                  <c:v>2.4978322310836156E-2</c:v>
                </c:pt>
                <c:pt idx="1221">
                  <c:v>2.4976022291495668E-2</c:v>
                </c:pt>
                <c:pt idx="1222">
                  <c:v>2.4945663177738608E-2</c:v>
                </c:pt>
                <c:pt idx="1223">
                  <c:v>2.4951642835338038E-2</c:v>
                </c:pt>
                <c:pt idx="1224">
                  <c:v>2.4950722882656241E-2</c:v>
                </c:pt>
                <c:pt idx="1225">
                  <c:v>2.4952102812409806E-2</c:v>
                </c:pt>
                <c:pt idx="1226">
                  <c:v>2.4939683602469977E-2</c:v>
                </c:pt>
                <c:pt idx="1227">
                  <c:v>2.4946583119702763E-2</c:v>
                </c:pt>
                <c:pt idx="1228">
                  <c:v>2.4935543944742782E-2</c:v>
                </c:pt>
                <c:pt idx="1229">
                  <c:v>2.4951182858753539E-2</c:v>
                </c:pt>
                <c:pt idx="1230">
                  <c:v>2.4970042298216411E-2</c:v>
                </c:pt>
                <c:pt idx="1231">
                  <c:v>2.4996722904084553E-2</c:v>
                </c:pt>
                <c:pt idx="1232">
                  <c:v>2.5014664233154637E-2</c:v>
                </c:pt>
                <c:pt idx="1233">
                  <c:v>2.5052389445274412E-2</c:v>
                </c:pt>
                <c:pt idx="1234">
                  <c:v>2.506527197559609E-2</c:v>
                </c:pt>
                <c:pt idx="1235">
                  <c:v>2.5114505165720547E-2</c:v>
                </c:pt>
                <c:pt idx="1236">
                  <c:v>2.5137973416837239E-2</c:v>
                </c:pt>
                <c:pt idx="1237">
                  <c:v>2.5158681750437301E-2</c:v>
                </c:pt>
                <c:pt idx="1238">
                  <c:v>2.5171107224580165E-2</c:v>
                </c:pt>
                <c:pt idx="1239">
                  <c:v>2.5205164050271442E-2</c:v>
                </c:pt>
                <c:pt idx="1240">
                  <c:v>2.5197339948611671E-2</c:v>
                </c:pt>
                <c:pt idx="1241">
                  <c:v>2.5199180901026991E-2</c:v>
                </c:pt>
                <c:pt idx="1242">
                  <c:v>2.5196879711727242E-2</c:v>
                </c:pt>
                <c:pt idx="1243">
                  <c:v>2.5198720662191566E-2</c:v>
                </c:pt>
                <c:pt idx="1244">
                  <c:v>2.5195959239421393E-2</c:v>
                </c:pt>
                <c:pt idx="1245">
                  <c:v>2.5176629771646142E-2</c:v>
                </c:pt>
                <c:pt idx="1246">
                  <c:v>2.5164204139500605E-2</c:v>
                </c:pt>
                <c:pt idx="1247">
                  <c:v>2.5164664341758923E-2</c:v>
                </c:pt>
                <c:pt idx="1248">
                  <c:v>2.5134752209244209E-2</c:v>
                </c:pt>
                <c:pt idx="1249">
                  <c:v>2.5105302276152042E-2</c:v>
                </c:pt>
                <c:pt idx="1250">
                  <c:v>2.5103921859536447E-2</c:v>
                </c:pt>
                <c:pt idx="1251">
                  <c:v>2.5079075110722399E-2</c:v>
                </c:pt>
                <c:pt idx="1252">
                  <c:v>2.5070333074204282E-2</c:v>
                </c:pt>
                <c:pt idx="1253">
                  <c:v>2.508275602084941E-2</c:v>
                </c:pt>
                <c:pt idx="1254">
                  <c:v>2.5091498307438637E-2</c:v>
                </c:pt>
                <c:pt idx="1255">
                  <c:v>2.5085976842802806E-2</c:v>
                </c:pt>
                <c:pt idx="1256">
                  <c:v>2.5073093698304627E-2</c:v>
                </c:pt>
                <c:pt idx="1257">
                  <c:v>2.5070333074204282E-2</c:v>
                </c:pt>
                <c:pt idx="1258">
                  <c:v>2.5050549114994242E-2</c:v>
                </c:pt>
                <c:pt idx="1259">
                  <c:v>2.5060671028041992E-2</c:v>
                </c:pt>
                <c:pt idx="1260">
                  <c:v>2.5056070129230192E-2</c:v>
                </c:pt>
                <c:pt idx="1261">
                  <c:v>2.5058370572543415E-2</c:v>
                </c:pt>
                <c:pt idx="1262">
                  <c:v>2.5064811878647272E-2</c:v>
                </c:pt>
                <c:pt idx="1263">
                  <c:v>2.5045948323411768E-2</c:v>
                </c:pt>
                <c:pt idx="1264">
                  <c:v>2.5056070129230192E-2</c:v>
                </c:pt>
                <c:pt idx="1265">
                  <c:v>2.5057910482905954E-2</c:v>
                </c:pt>
                <c:pt idx="1266">
                  <c:v>2.5063891686211887E-2</c:v>
                </c:pt>
                <c:pt idx="1267">
                  <c:v>2.5062971495726238E-2</c:v>
                </c:pt>
                <c:pt idx="1268">
                  <c:v>2.5078154888065255E-2</c:v>
                </c:pt>
                <c:pt idx="1269">
                  <c:v>2.5090578058457842E-2</c:v>
                </c:pt>
                <c:pt idx="1270">
                  <c:v>2.5082295905377413E-2</c:v>
                </c:pt>
                <c:pt idx="1271">
                  <c:v>2.5095179322861795E-2</c:v>
                </c:pt>
                <c:pt idx="1272">
                  <c:v>2.5090578058457842E-2</c:v>
                </c:pt>
                <c:pt idx="1273">
                  <c:v>2.5103921859536447E-2</c:v>
                </c:pt>
                <c:pt idx="1274">
                  <c:v>2.5113124719853112E-2</c:v>
                </c:pt>
                <c:pt idx="1275">
                  <c:v>2.5115885615975945E-2</c:v>
                </c:pt>
                <c:pt idx="1276">
                  <c:v>2.5123708250306541E-2</c:v>
                </c:pt>
                <c:pt idx="1277">
                  <c:v>2.5141654826199192E-2</c:v>
                </c:pt>
                <c:pt idx="1278">
                  <c:v>2.5133831868606012E-2</c:v>
                </c:pt>
                <c:pt idx="1279">
                  <c:v>2.5129690359869398E-2</c:v>
                </c:pt>
                <c:pt idx="1280">
                  <c:v>2.5147637182970754E-2</c:v>
                </c:pt>
                <c:pt idx="1281">
                  <c:v>2.5145796449033211E-2</c:v>
                </c:pt>
                <c:pt idx="1282">
                  <c:v>2.5160522538989389E-2</c:v>
                </c:pt>
                <c:pt idx="1283">
                  <c:v>2.5181692168148501E-2</c:v>
                </c:pt>
                <c:pt idx="1284">
                  <c:v>2.5183533054234607E-2</c:v>
                </c:pt>
                <c:pt idx="1285">
                  <c:v>2.5180311508704742E-2</c:v>
                </c:pt>
                <c:pt idx="1286">
                  <c:v>2.519135690715581E-2</c:v>
                </c:pt>
                <c:pt idx="1287">
                  <c:v>2.5219892153440601E-2</c:v>
                </c:pt>
                <c:pt idx="1288">
                  <c:v>2.5215289567546002E-2</c:v>
                </c:pt>
                <c:pt idx="1289">
                  <c:v>2.5225415320901078E-2</c:v>
                </c:pt>
                <c:pt idx="1290">
                  <c:v>2.5229557742592772E-2</c:v>
                </c:pt>
                <c:pt idx="1291">
                  <c:v>2.5250730737213602E-2</c:v>
                </c:pt>
                <c:pt idx="1292">
                  <c:v>2.5261777926802891E-2</c:v>
                </c:pt>
                <c:pt idx="1293">
                  <c:v>2.5252571915964094E-2</c:v>
                </c:pt>
                <c:pt idx="1294">
                  <c:v>2.526131762162627E-2</c:v>
                </c:pt>
                <c:pt idx="1295">
                  <c:v>2.5256254296882167E-2</c:v>
                </c:pt>
                <c:pt idx="1296">
                  <c:v>2.5241064676832251E-2</c:v>
                </c:pt>
                <c:pt idx="1297">
                  <c:v>2.524382638641718E-2</c:v>
                </c:pt>
                <c:pt idx="1298">
                  <c:v>2.52594764057982E-2</c:v>
                </c:pt>
                <c:pt idx="1299">
                  <c:v>2.5241064676832251E-2</c:v>
                </c:pt>
                <c:pt idx="1300">
                  <c:v>2.5232319379005039E-2</c:v>
                </c:pt>
                <c:pt idx="1301">
                  <c:v>2.5238763265593482E-2</c:v>
                </c:pt>
                <c:pt idx="1302">
                  <c:v>2.52594764057982E-2</c:v>
                </c:pt>
                <c:pt idx="1303">
                  <c:v>2.5257174896990232E-2</c:v>
                </c:pt>
                <c:pt idx="1304">
                  <c:v>2.526131762162627E-2</c:v>
                </c:pt>
                <c:pt idx="1305">
                  <c:v>2.5264079460004411E-2</c:v>
                </c:pt>
                <c:pt idx="1306">
                  <c:v>2.5264079460004411E-2</c:v>
                </c:pt>
                <c:pt idx="1307">
                  <c:v>2.5263619152388287E-2</c:v>
                </c:pt>
                <c:pt idx="1308">
                  <c:v>2.5276507950059653E-2</c:v>
                </c:pt>
                <c:pt idx="1309">
                  <c:v>2.5281571510942593E-2</c:v>
                </c:pt>
                <c:pt idx="1310">
                  <c:v>2.5303207390674171E-2</c:v>
                </c:pt>
                <c:pt idx="1311">
                  <c:v>2.5295841863797491E-2</c:v>
                </c:pt>
                <c:pt idx="1312">
                  <c:v>2.5301826344869476E-2</c:v>
                </c:pt>
                <c:pt idx="1313">
                  <c:v>2.5290317800616139E-2</c:v>
                </c:pt>
                <c:pt idx="1314">
                  <c:v>2.5288016128361283E-2</c:v>
                </c:pt>
                <c:pt idx="1315">
                  <c:v>2.527880956132415E-2</c:v>
                </c:pt>
                <c:pt idx="1316">
                  <c:v>2.5281111184786403E-2</c:v>
                </c:pt>
                <c:pt idx="1317">
                  <c:v>2.5283873149042402E-2</c:v>
                </c:pt>
                <c:pt idx="1318">
                  <c:v>2.5276507950059653E-2</c:v>
                </c:pt>
                <c:pt idx="1319">
                  <c:v>2.5267761938496548E-2</c:v>
                </c:pt>
                <c:pt idx="1320">
                  <c:v>2.5275587308969342E-2</c:v>
                </c:pt>
                <c:pt idx="1321">
                  <c:v>2.5259016103060888E-2</c:v>
                </c:pt>
                <c:pt idx="1322">
                  <c:v>2.527742859310169E-2</c:v>
                </c:pt>
                <c:pt idx="1323">
                  <c:v>2.5282492164718676E-2</c:v>
                </c:pt>
                <c:pt idx="1324">
                  <c:v>2.5278349238095382E-2</c:v>
                </c:pt>
                <c:pt idx="1325">
                  <c:v>2.5272825397407672E-2</c:v>
                </c:pt>
                <c:pt idx="1326">
                  <c:v>2.5293079823423905E-2</c:v>
                </c:pt>
                <c:pt idx="1327">
                  <c:v>2.5286174799340231E-2</c:v>
                </c:pt>
                <c:pt idx="1328">
                  <c:v>2.5307350554438241E-2</c:v>
                </c:pt>
                <c:pt idx="1329">
                  <c:v>2.5311954116089441E-2</c:v>
                </c:pt>
                <c:pt idx="1330">
                  <c:v>2.5311033399855389E-2</c:v>
                </c:pt>
                <c:pt idx="1331">
                  <c:v>2.5305048791911811E-2</c:v>
                </c:pt>
                <c:pt idx="1332">
                  <c:v>2.5311493757728471E-2</c:v>
                </c:pt>
                <c:pt idx="1333">
                  <c:v>2.5307350554438241E-2</c:v>
                </c:pt>
                <c:pt idx="1334">
                  <c:v>2.5316097363298429E-2</c:v>
                </c:pt>
                <c:pt idx="1335">
                  <c:v>2.5313335194100634E-2</c:v>
                </c:pt>
                <c:pt idx="1336">
                  <c:v>2.5309191973242981E-2</c:v>
                </c:pt>
                <c:pt idx="1337">
                  <c:v>2.531287483427554E-2</c:v>
                </c:pt>
                <c:pt idx="1338">
                  <c:v>2.5321161385789194E-2</c:v>
                </c:pt>
                <c:pt idx="1339">
                  <c:v>2.532668584130587E-2</c:v>
                </c:pt>
                <c:pt idx="1340">
                  <c:v>2.5337734963165846E-2</c:v>
                </c:pt>
                <c:pt idx="1341">
                  <c:v>2.5335433039596671E-2</c:v>
                </c:pt>
                <c:pt idx="1342">
                  <c:v>2.5329448095417189E-2</c:v>
                </c:pt>
                <c:pt idx="1343">
                  <c:v>2.5334512273585352E-2</c:v>
                </c:pt>
                <c:pt idx="1344">
                  <c:v>2.535062596063347E-2</c:v>
                </c:pt>
                <c:pt idx="1345">
                  <c:v>2.5340036898936068E-2</c:v>
                </c:pt>
                <c:pt idx="1346">
                  <c:v>2.5348323968736403E-2</c:v>
                </c:pt>
                <c:pt idx="1347">
                  <c:v>2.5350165561277945E-2</c:v>
                </c:pt>
                <c:pt idx="1348">
                  <c:v>2.5346021989040998E-2</c:v>
                </c:pt>
                <c:pt idx="1349">
                  <c:v>2.5352927964732378E-2</c:v>
                </c:pt>
                <c:pt idx="1350">
                  <c:v>2.5359373641124453E-2</c:v>
                </c:pt>
                <c:pt idx="1351">
                  <c:v>2.5359834050241628E-2</c:v>
                </c:pt>
                <c:pt idx="1352">
                  <c:v>2.5364898582745682E-2</c:v>
                </c:pt>
                <c:pt idx="1353">
                  <c:v>2.5339576510806004E-2</c:v>
                </c:pt>
                <c:pt idx="1354">
                  <c:v>2.5338655736009824E-2</c:v>
                </c:pt>
                <c:pt idx="1355">
                  <c:v>2.5344180414069883E-2</c:v>
                </c:pt>
                <c:pt idx="1356">
                  <c:v>2.5343720021547202E-2</c:v>
                </c:pt>
                <c:pt idx="1357">
                  <c:v>2.53515467608088E-2</c:v>
                </c:pt>
                <c:pt idx="1358">
                  <c:v>2.5362136103149278E-2</c:v>
                </c:pt>
                <c:pt idx="1359">
                  <c:v>2.5376869530718622E-2</c:v>
                </c:pt>
                <c:pt idx="1360">
                  <c:v>2.5359834050241628E-2</c:v>
                </c:pt>
                <c:pt idx="1361">
                  <c:v>2.5348784366139653E-2</c:v>
                </c:pt>
                <c:pt idx="1362">
                  <c:v>2.5360754869940386E-2</c:v>
                </c:pt>
                <c:pt idx="1363">
                  <c:v>2.5340957676660655E-2</c:v>
                </c:pt>
                <c:pt idx="1364">
                  <c:v>2.5359373641124453E-2</c:v>
                </c:pt>
                <c:pt idx="1365">
                  <c:v>2.5373186126966856E-2</c:v>
                </c:pt>
                <c:pt idx="1366">
                  <c:v>2.5372725703694442E-2</c:v>
                </c:pt>
                <c:pt idx="1367">
                  <c:v>2.5397128809791614E-2</c:v>
                </c:pt>
                <c:pt idx="1368">
                  <c:v>2.5392524345196843E-2</c:v>
                </c:pt>
                <c:pt idx="1369">
                  <c:v>2.5370423594654294E-2</c:v>
                </c:pt>
                <c:pt idx="1370">
                  <c:v>2.5376869530718622E-2</c:v>
                </c:pt>
                <c:pt idx="1371">
                  <c:v>2.5369502754455042E-2</c:v>
                </c:pt>
                <c:pt idx="1372">
                  <c:v>2.5368581916208218E-2</c:v>
                </c:pt>
                <c:pt idx="1373">
                  <c:v>2.5377329958384202E-2</c:v>
                </c:pt>
                <c:pt idx="1374">
                  <c:v>2.5392984789459651E-2</c:v>
                </c:pt>
                <c:pt idx="1375">
                  <c:v>2.5385617739836188E-2</c:v>
                </c:pt>
                <c:pt idx="1376">
                  <c:v>2.5401733323204216E-2</c:v>
                </c:pt>
                <c:pt idx="1377">
                  <c:v>2.5396668361135348E-2</c:v>
                </c:pt>
                <c:pt idx="1378">
                  <c:v>2.5386078176776475E-2</c:v>
                </c:pt>
                <c:pt idx="1379">
                  <c:v>2.5402654231744787E-2</c:v>
                </c:pt>
                <c:pt idx="1380">
                  <c:v>2.5395747465287454E-2</c:v>
                </c:pt>
                <c:pt idx="1381">
                  <c:v>2.5401272869666158E-2</c:v>
                </c:pt>
                <c:pt idx="1382">
                  <c:v>2.5417849504603424E-2</c:v>
                </c:pt>
                <c:pt idx="1383">
                  <c:v>2.5444557636257591E-2</c:v>
                </c:pt>
                <c:pt idx="1384">
                  <c:v>2.5444097137313548E-2</c:v>
                </c:pt>
                <c:pt idx="1385">
                  <c:v>2.5437650203365938E-2</c:v>
                </c:pt>
                <c:pt idx="1386">
                  <c:v>2.5432124336152433E-2</c:v>
                </c:pt>
                <c:pt idx="1387">
                  <c:v>2.5439492174728424E-2</c:v>
                </c:pt>
                <c:pt idx="1388">
                  <c:v>2.5450544166964802E-2</c:v>
                </c:pt>
                <c:pt idx="1389">
                  <c:v>2.5467583206045863E-2</c:v>
                </c:pt>
                <c:pt idx="1390">
                  <c:v>2.5459293860287849E-2</c:v>
                </c:pt>
                <c:pt idx="1391">
                  <c:v>2.5469425304367597E-2</c:v>
                </c:pt>
                <c:pt idx="1392">
                  <c:v>2.5474491115040715E-2</c:v>
                </c:pt>
                <c:pt idx="1393">
                  <c:v>2.5471267410502891E-2</c:v>
                </c:pt>
                <c:pt idx="1394">
                  <c:v>2.5483241290839016E-2</c:v>
                </c:pt>
                <c:pt idx="1395">
                  <c:v>2.5490609996676288E-2</c:v>
                </c:pt>
                <c:pt idx="1396">
                  <c:v>2.5475412177875311E-2</c:v>
                </c:pt>
                <c:pt idx="1397">
                  <c:v>2.5496597162230048E-2</c:v>
                </c:pt>
                <c:pt idx="1398">
                  <c:v>2.5504426657112538E-2</c:v>
                </c:pt>
                <c:pt idx="1399">
                  <c:v>2.5521928391373641E-2</c:v>
                </c:pt>
                <c:pt idx="1400">
                  <c:v>2.5521007229881092E-2</c:v>
                </c:pt>
                <c:pt idx="1401">
                  <c:v>2.5513177436079837E-2</c:v>
                </c:pt>
                <c:pt idx="1402">
                  <c:v>2.5515019727804036E-2</c:v>
                </c:pt>
                <c:pt idx="1403">
                  <c:v>2.5526534228143837E-2</c:v>
                </c:pt>
                <c:pt idx="1404">
                  <c:v>2.5510874582414373E-2</c:v>
                </c:pt>
                <c:pt idx="1405">
                  <c:v>2.5514559154140179E-2</c:v>
                </c:pt>
                <c:pt idx="1406">
                  <c:v>2.5525613056882106E-2</c:v>
                </c:pt>
                <c:pt idx="1407">
                  <c:v>2.5523310137275875E-2</c:v>
                </c:pt>
                <c:pt idx="1408">
                  <c:v>2.5519164912757554E-2</c:v>
                </c:pt>
                <c:pt idx="1409">
                  <c:v>2.553712783809128E-2</c:v>
                </c:pt>
                <c:pt idx="1410">
                  <c:v>2.5515480301956137E-2</c:v>
                </c:pt>
                <c:pt idx="1411">
                  <c:v>2.5527915988700148E-2</c:v>
                </c:pt>
                <c:pt idx="1412">
                  <c:v>2.5507190041948208E-2</c:v>
                </c:pt>
                <c:pt idx="1413">
                  <c:v>2.5510874582414373E-2</c:v>
                </c:pt>
                <c:pt idx="1414">
                  <c:v>2.5520546649867509E-2</c:v>
                </c:pt>
                <c:pt idx="1415">
                  <c:v>2.5523310137275875E-2</c:v>
                </c:pt>
                <c:pt idx="1416">
                  <c:v>2.5525613056882106E-2</c:v>
                </c:pt>
                <c:pt idx="1417">
                  <c:v>2.5549564144719941E-2</c:v>
                </c:pt>
                <c:pt idx="1418">
                  <c:v>2.5541733836060402E-2</c:v>
                </c:pt>
                <c:pt idx="1419">
                  <c:v>2.554541866960789E-2</c:v>
                </c:pt>
                <c:pt idx="1420">
                  <c:v>2.5545879275999647E-2</c:v>
                </c:pt>
                <c:pt idx="1421">
                  <c:v>2.5538970231416946E-2</c:v>
                </c:pt>
                <c:pt idx="1422">
                  <c:v>2.5532521888971482E-2</c:v>
                </c:pt>
                <c:pt idx="1423">
                  <c:v>2.554541866960789E-2</c:v>
                </c:pt>
                <c:pt idx="1424">
                  <c:v>2.5549103534420092E-2</c:v>
                </c:pt>
                <c:pt idx="1425">
                  <c:v>2.5568910218461499E-2</c:v>
                </c:pt>
                <c:pt idx="1426">
                  <c:v>2.5570752746621756E-2</c:v>
                </c:pt>
                <c:pt idx="1427">
                  <c:v>2.5575359101222352E-2</c:v>
                </c:pt>
                <c:pt idx="1428">
                  <c:v>2.5574898463563749E-2</c:v>
                </c:pt>
                <c:pt idx="1429">
                  <c:v>2.5570292113848817E-2</c:v>
                </c:pt>
                <c:pt idx="1430">
                  <c:v>2.5555552123074001E-2</c:v>
                </c:pt>
                <c:pt idx="1431">
                  <c:v>2.5550485366785187E-2</c:v>
                </c:pt>
                <c:pt idx="1432">
                  <c:v>2.5541733836060402E-2</c:v>
                </c:pt>
                <c:pt idx="1433">
                  <c:v>2.5566607069253892E-2</c:v>
                </c:pt>
                <c:pt idx="1434">
                  <c:v>2.5556473357840948E-2</c:v>
                </c:pt>
                <c:pt idx="1435">
                  <c:v>2.5555552123074001E-2</c:v>
                </c:pt>
                <c:pt idx="1436">
                  <c:v>2.5564764558681938E-2</c:v>
                </c:pt>
                <c:pt idx="1437">
                  <c:v>2.5566607069253892E-2</c:v>
                </c:pt>
                <c:pt idx="1438">
                  <c:v>2.555601274021321E-2</c:v>
                </c:pt>
                <c:pt idx="1439">
                  <c:v>2.5564303932260269E-2</c:v>
                </c:pt>
                <c:pt idx="1440">
                  <c:v>2.555370965940228E-2</c:v>
                </c:pt>
                <c:pt idx="1441">
                  <c:v>2.5560618938475346E-2</c:v>
                </c:pt>
                <c:pt idx="1442">
                  <c:v>2.5565225185592146E-2</c:v>
                </c:pt>
                <c:pt idx="1443">
                  <c:v>2.5583190016172812E-2</c:v>
                </c:pt>
                <c:pt idx="1444">
                  <c:v>2.5585493253324952E-2</c:v>
                </c:pt>
                <c:pt idx="1445">
                  <c:v>2.5584111309567777E-2</c:v>
                </c:pt>
                <c:pt idx="1446">
                  <c:v>2.5561540183990351E-2</c:v>
                </c:pt>
                <c:pt idx="1447">
                  <c:v>2.5574898463563749E-2</c:v>
                </c:pt>
                <c:pt idx="1448">
                  <c:v>2.5572595282599118E-2</c:v>
                </c:pt>
                <c:pt idx="1449">
                  <c:v>2.5567067698118312E-2</c:v>
                </c:pt>
                <c:pt idx="1450">
                  <c:v>2.5567528327471271E-2</c:v>
                </c:pt>
                <c:pt idx="1451">
                  <c:v>2.5578583578513159E-2</c:v>
                </c:pt>
                <c:pt idx="1452">
                  <c:v>2.5562922055926841E-2</c:v>
                </c:pt>
                <c:pt idx="1453">
                  <c:v>2.5579044220080432E-2</c:v>
                </c:pt>
                <c:pt idx="1454">
                  <c:v>2.5568910218461499E-2</c:v>
                </c:pt>
                <c:pt idx="1455">
                  <c:v>2.5579504862136341E-2</c:v>
                </c:pt>
                <c:pt idx="1456">
                  <c:v>2.5572595282599118E-2</c:v>
                </c:pt>
                <c:pt idx="1457">
                  <c:v>2.558272937020813E-2</c:v>
                </c:pt>
                <c:pt idx="1458">
                  <c:v>2.5580886791235533E-2</c:v>
                </c:pt>
                <c:pt idx="1459">
                  <c:v>2.5600694924888583E-2</c:v>
                </c:pt>
                <c:pt idx="1460">
                  <c:v>2.558779650269204E-2</c:v>
                </c:pt>
                <c:pt idx="1461">
                  <c:v>2.5608986970023218E-2</c:v>
                </c:pt>
                <c:pt idx="1462">
                  <c:v>2.5604840927665795E-2</c:v>
                </c:pt>
                <c:pt idx="1463">
                  <c:v>2.5614515088070479E-2</c:v>
                </c:pt>
                <c:pt idx="1464">
                  <c:v>2.5600694924888583E-2</c:v>
                </c:pt>
                <c:pt idx="1465">
                  <c:v>2.5619121906863052E-2</c:v>
                </c:pt>
                <c:pt idx="1466">
                  <c:v>2.5607144279644507E-2</c:v>
                </c:pt>
                <c:pt idx="1467">
                  <c:v>2.5597009622314024E-2</c:v>
                </c:pt>
                <c:pt idx="1468">
                  <c:v>2.5594706324085247E-2</c:v>
                </c:pt>
                <c:pt idx="1469">
                  <c:v>2.5610368992938039E-2</c:v>
                </c:pt>
                <c:pt idx="1470">
                  <c:v>2.5597470283425596E-2</c:v>
                </c:pt>
                <c:pt idx="1471">
                  <c:v>2.5588257154031287E-2</c:v>
                </c:pt>
                <c:pt idx="1472">
                  <c:v>2.5580426147713848E-2</c:v>
                </c:pt>
                <c:pt idx="1473">
                  <c:v>2.559931293275839E-2</c:v>
                </c:pt>
                <c:pt idx="1474">
                  <c:v>2.5589639110980708E-2</c:v>
                </c:pt>
                <c:pt idx="1475">
                  <c:v>2.5589178458175765E-2</c:v>
                </c:pt>
                <c:pt idx="1476">
                  <c:v>2.5580886791235533E-2</c:v>
                </c:pt>
                <c:pt idx="1477">
                  <c:v>2.5597009622314024E-2</c:v>
                </c:pt>
                <c:pt idx="1478">
                  <c:v>2.5592403038072108E-2</c:v>
                </c:pt>
                <c:pt idx="1479">
                  <c:v>2.5597930945025812E-2</c:v>
                </c:pt>
                <c:pt idx="1480">
                  <c:v>2.5621425334584738E-2</c:v>
                </c:pt>
                <c:pt idx="1481">
                  <c:v>2.5614515088070479E-2</c:v>
                </c:pt>
                <c:pt idx="1482">
                  <c:v>2.5600234260356552E-2</c:v>
                </c:pt>
                <c:pt idx="1483">
                  <c:v>2.5600234260356552E-2</c:v>
                </c:pt>
                <c:pt idx="1484">
                  <c:v>2.5610829668220397E-2</c:v>
                </c:pt>
                <c:pt idx="1485">
                  <c:v>2.5629257080223122E-2</c:v>
                </c:pt>
                <c:pt idx="1486">
                  <c:v>2.5614515088070479E-2</c:v>
                </c:pt>
                <c:pt idx="1487">
                  <c:v>2.5623728774523624E-2</c:v>
                </c:pt>
                <c:pt idx="1488">
                  <c:v>2.5606222937386982E-2</c:v>
                </c:pt>
                <c:pt idx="1489">
                  <c:v>2.5624650153919872E-2</c:v>
                </c:pt>
                <c:pt idx="1490">
                  <c:v>2.5605301597084192E-2</c:v>
                </c:pt>
                <c:pt idx="1491">
                  <c:v>2.5606222937386982E-2</c:v>
                </c:pt>
                <c:pt idx="1492">
                  <c:v>2.5629717775541259E-2</c:v>
                </c:pt>
                <c:pt idx="1493">
                  <c:v>2.5620503962030087E-2</c:v>
                </c:pt>
                <c:pt idx="1494">
                  <c:v>2.5631560561700899E-2</c:v>
                </c:pt>
                <c:pt idx="1495">
                  <c:v>2.5638010374836987E-2</c:v>
                </c:pt>
                <c:pt idx="1496">
                  <c:v>2.5659203292447572E-2</c:v>
                </c:pt>
                <c:pt idx="1497">
                  <c:v>2.5653674605540279E-2</c:v>
                </c:pt>
                <c:pt idx="1498">
                  <c:v>2.5646763845878801E-2</c:v>
                </c:pt>
                <c:pt idx="1499">
                  <c:v>2.5675789775472357E-2</c:v>
                </c:pt>
                <c:pt idx="1500">
                  <c:v>2.5663349853816613E-2</c:v>
                </c:pt>
                <c:pt idx="1501">
                  <c:v>2.5673946801631445E-2</c:v>
                </c:pt>
                <c:pt idx="1502">
                  <c:v>2.5671643095328253E-2</c:v>
                </c:pt>
                <c:pt idx="1503">
                  <c:v>2.5657360388991628E-2</c:v>
                </c:pt>
                <c:pt idx="1504">
                  <c:v>2.5675329031278851E-2</c:v>
                </c:pt>
                <c:pt idx="1505">
                  <c:v>2.5675789775472357E-2</c:v>
                </c:pt>
                <c:pt idx="1506">
                  <c:v>2.5679014998513053E-2</c:v>
                </c:pt>
                <c:pt idx="1507">
                  <c:v>2.5667496454776572E-2</c:v>
                </c:pt>
                <c:pt idx="1508">
                  <c:v>2.5670721616228492E-2</c:v>
                </c:pt>
                <c:pt idx="1509">
                  <c:v>2.5665653516128758E-2</c:v>
                </c:pt>
                <c:pt idx="1510">
                  <c:v>2.5664271317275153E-2</c:v>
                </c:pt>
                <c:pt idx="1511">
                  <c:v>2.5659203292447572E-2</c:v>
                </c:pt>
                <c:pt idx="1512">
                  <c:v>2.5654596048470455E-2</c:v>
                </c:pt>
                <c:pt idx="1513">
                  <c:v>2.5677632757134215E-2</c:v>
                </c:pt>
                <c:pt idx="1514">
                  <c:v>2.5662889122820446E-2</c:v>
                </c:pt>
                <c:pt idx="1515">
                  <c:v>2.5658281839742027E-2</c:v>
                </c:pt>
                <c:pt idx="1516">
                  <c:v>2.5677632757134215E-2</c:v>
                </c:pt>
                <c:pt idx="1517">
                  <c:v>2.5681318743920847E-2</c:v>
                </c:pt>
                <c:pt idx="1518">
                  <c:v>2.5667957190660479E-2</c:v>
                </c:pt>
                <c:pt idx="1519">
                  <c:v>2.5687769296075611E-2</c:v>
                </c:pt>
                <c:pt idx="1520">
                  <c:v>2.5693298417037418E-2</c:v>
                </c:pt>
                <c:pt idx="1521">
                  <c:v>2.5705739196580993E-2</c:v>
                </c:pt>
                <c:pt idx="1522">
                  <c:v>2.5706199973037778E-2</c:v>
                </c:pt>
                <c:pt idx="1523">
                  <c:v>2.5709425421924153E-2</c:v>
                </c:pt>
                <c:pt idx="1524">
                  <c:v>2.5703435321630008E-2</c:v>
                </c:pt>
                <c:pt idx="1525">
                  <c:v>2.5710346983148578E-2</c:v>
                </c:pt>
                <c:pt idx="1526">
                  <c:v>2.5711729328652098E-2</c:v>
                </c:pt>
                <c:pt idx="1527">
                  <c:v>2.5719101912315242E-2</c:v>
                </c:pt>
                <c:pt idx="1528">
                  <c:v>2.5738455539925601E-2</c:v>
                </c:pt>
                <c:pt idx="1529">
                  <c:v>2.5736151491412586E-2</c:v>
                </c:pt>
                <c:pt idx="1530">
                  <c:v>2.5719101912315242E-2</c:v>
                </c:pt>
                <c:pt idx="1531">
                  <c:v>2.5734769068172139E-2</c:v>
                </c:pt>
                <c:pt idx="1532">
                  <c:v>2.5736612300137289E-2</c:v>
                </c:pt>
                <c:pt idx="1533">
                  <c:v>2.572785701797577E-2</c:v>
                </c:pt>
                <c:pt idx="1534">
                  <c:v>2.5737994729245119E-2</c:v>
                </c:pt>
                <c:pt idx="1535">
                  <c:v>2.5737994729245119E-2</c:v>
                </c:pt>
                <c:pt idx="1536">
                  <c:v>2.5734769068172139E-2</c:v>
                </c:pt>
                <c:pt idx="1537">
                  <c:v>2.576564423554473E-2</c:v>
                </c:pt>
                <c:pt idx="1538">
                  <c:v>2.5763800880358442E-2</c:v>
                </c:pt>
                <c:pt idx="1539">
                  <c:v>2.5753662566686712E-2</c:v>
                </c:pt>
                <c:pt idx="1540">
                  <c:v>2.5771174348048782E-2</c:v>
                </c:pt>
                <c:pt idx="1541">
                  <c:v>2.5766105075563879E-2</c:v>
                </c:pt>
                <c:pt idx="1542">
                  <c:v>2.5771174348048782E-2</c:v>
                </c:pt>
                <c:pt idx="1543">
                  <c:v>2.5791452029716645E-2</c:v>
                </c:pt>
                <c:pt idx="1544">
                  <c:v>2.5784999937395425E-2</c:v>
                </c:pt>
                <c:pt idx="1545">
                  <c:v>2.5782695641939472E-2</c:v>
                </c:pt>
                <c:pt idx="1546">
                  <c:v>2.5793756371633243E-2</c:v>
                </c:pt>
                <c:pt idx="1547">
                  <c:v>2.5779930503530734E-2</c:v>
                </c:pt>
                <c:pt idx="1548">
                  <c:v>2.5805278264620514E-2</c:v>
                </c:pt>
                <c:pt idx="1549">
                  <c:v>2.580020859404664E-2</c:v>
                </c:pt>
                <c:pt idx="1550">
                  <c:v>2.5801591225606716E-2</c:v>
                </c:pt>
                <c:pt idx="1551">
                  <c:v>2.5796521598072539E-2</c:v>
                </c:pt>
                <c:pt idx="1552">
                  <c:v>2.5810808881832802E-2</c:v>
                </c:pt>
                <c:pt idx="1553">
                  <c:v>2.5808504449434992E-2</c:v>
                </c:pt>
                <c:pt idx="1554">
                  <c:v>2.5801130347930891E-2</c:v>
                </c:pt>
                <c:pt idx="1555">
                  <c:v>2.5799747717838079E-2</c:v>
                </c:pt>
                <c:pt idx="1556">
                  <c:v>2.579559985396981E-2</c:v>
                </c:pt>
                <c:pt idx="1557">
                  <c:v>2.5787304245077792E-2</c:v>
                </c:pt>
                <c:pt idx="1558">
                  <c:v>2.5791452029716645E-2</c:v>
                </c:pt>
                <c:pt idx="1559">
                  <c:v>2.579053029637348E-2</c:v>
                </c:pt>
                <c:pt idx="1560">
                  <c:v>2.5788225971574191E-2</c:v>
                </c:pt>
                <c:pt idx="1561">
                  <c:v>2.5787304245077792E-2</c:v>
                </c:pt>
                <c:pt idx="1562">
                  <c:v>2.5778087087705692E-2</c:v>
                </c:pt>
                <c:pt idx="1563">
                  <c:v>2.5761957532996156E-2</c:v>
                </c:pt>
                <c:pt idx="1564">
                  <c:v>2.5787304245077792E-2</c:v>
                </c:pt>
                <c:pt idx="1565">
                  <c:v>2.5784539077326231E-2</c:v>
                </c:pt>
                <c:pt idx="1566">
                  <c:v>2.579053029637348E-2</c:v>
                </c:pt>
                <c:pt idx="1567">
                  <c:v>2.5779469648840848E-2</c:v>
                </c:pt>
                <c:pt idx="1568">
                  <c:v>2.5782695641939472E-2</c:v>
                </c:pt>
                <c:pt idx="1569">
                  <c:v>2.5792373765016141E-2</c:v>
                </c:pt>
                <c:pt idx="1570">
                  <c:v>2.5794217241483806E-2</c:v>
                </c:pt>
                <c:pt idx="1571">
                  <c:v>2.5780852214377394E-2</c:v>
                </c:pt>
                <c:pt idx="1572">
                  <c:v>2.5791912897121884E-2</c:v>
                </c:pt>
                <c:pt idx="1573">
                  <c:v>2.5802052103771681E-2</c:v>
                </c:pt>
                <c:pt idx="1574">
                  <c:v>2.5803895621322195E-2</c:v>
                </c:pt>
                <c:pt idx="1575">
                  <c:v>2.5796060725776646E-2</c:v>
                </c:pt>
                <c:pt idx="1576">
                  <c:v>2.5810808881832802E-2</c:v>
                </c:pt>
                <c:pt idx="1577">
                  <c:v>2.5802973861568688E-2</c:v>
                </c:pt>
                <c:pt idx="1578">
                  <c:v>2.5810347994375135E-2</c:v>
                </c:pt>
                <c:pt idx="1579">
                  <c:v>2.5811269769779783E-2</c:v>
                </c:pt>
                <c:pt idx="1580">
                  <c:v>2.5809887107406431E-2</c:v>
                </c:pt>
                <c:pt idx="1581">
                  <c:v>2.582325302807947E-2</c:v>
                </c:pt>
                <c:pt idx="1582">
                  <c:v>2.5818644043449471E-2</c:v>
                </c:pt>
                <c:pt idx="1583">
                  <c:v>2.5814495999102988E-2</c:v>
                </c:pt>
                <c:pt idx="1584">
                  <c:v>2.5820487631431827E-2</c:v>
                </c:pt>
                <c:pt idx="1585">
                  <c:v>2.5809426220926811E-2</c:v>
                </c:pt>
                <c:pt idx="1586">
                  <c:v>2.5802973861568688E-2</c:v>
                </c:pt>
                <c:pt idx="1587">
                  <c:v>2.5799286842118577E-2</c:v>
                </c:pt>
                <c:pt idx="1588">
                  <c:v>2.5800669470744213E-2</c:v>
                </c:pt>
                <c:pt idx="1589">
                  <c:v>2.5800669470744213E-2</c:v>
                </c:pt>
                <c:pt idx="1590">
                  <c:v>2.5778547940928386E-2</c:v>
                </c:pt>
                <c:pt idx="1591">
                  <c:v>2.5708043083753858E-2</c:v>
                </c:pt>
                <c:pt idx="1592">
                  <c:v>2.5683161749045655E-2</c:v>
                </c:pt>
                <c:pt idx="1593">
                  <c:v>2.5710346983148578E-2</c:v>
                </c:pt>
                <c:pt idx="1594">
                  <c:v>2.5755045050069449E-2</c:v>
                </c:pt>
                <c:pt idx="1595">
                  <c:v>2.5809887107406431E-2</c:v>
                </c:pt>
                <c:pt idx="1596">
                  <c:v>2.6007652533607272E-2</c:v>
                </c:pt>
                <c:pt idx="1597">
                  <c:v>2.598874798255045E-2</c:v>
                </c:pt>
                <c:pt idx="1598">
                  <c:v>2.5989670136681228E-2</c:v>
                </c:pt>
                <c:pt idx="1599">
                  <c:v>2.5958317994645274E-2</c:v>
                </c:pt>
                <c:pt idx="1600">
                  <c:v>2.5981831888981441E-2</c:v>
                </c:pt>
                <c:pt idx="1601">
                  <c:v>2.5979526548933311E-2</c:v>
                </c:pt>
                <c:pt idx="1602">
                  <c:v>2.5970305311111934E-2</c:v>
                </c:pt>
                <c:pt idx="1603">
                  <c:v>2.5966616870804319E-2</c:v>
                </c:pt>
                <c:pt idx="1604">
                  <c:v>2.6013185728615679E-2</c:v>
                </c:pt>
                <c:pt idx="1605">
                  <c:v>2.6038547107788721E-2</c:v>
                </c:pt>
                <c:pt idx="1606">
                  <c:v>2.6004424869074411E-2</c:v>
                </c:pt>
                <c:pt idx="1607">
                  <c:v>2.5954629656143428E-2</c:v>
                </c:pt>
                <c:pt idx="1608">
                  <c:v>2.5909911044091974E-2</c:v>
                </c:pt>
                <c:pt idx="1609">
                  <c:v>2.5720945077787001E-2</c:v>
                </c:pt>
                <c:pt idx="1610">
                  <c:v>2.5722327457024356E-2</c:v>
                </c:pt>
                <c:pt idx="1611">
                  <c:v>2.5714954818604509E-2</c:v>
                </c:pt>
                <c:pt idx="1612">
                  <c:v>2.5732004234892383E-2</c:v>
                </c:pt>
                <c:pt idx="1613">
                  <c:v>2.57214058703772E-2</c:v>
                </c:pt>
                <c:pt idx="1614">
                  <c:v>2.5720945077787001E-2</c:v>
                </c:pt>
                <c:pt idx="1615">
                  <c:v>2.5718641122169556E-2</c:v>
                </c:pt>
                <c:pt idx="1616">
                  <c:v>2.5732925844029978E-2</c:v>
                </c:pt>
                <c:pt idx="1617">
                  <c:v>2.5731082627710743E-2</c:v>
                </c:pt>
                <c:pt idx="1618">
                  <c:v>2.5737533919053594E-2</c:v>
                </c:pt>
                <c:pt idx="1619">
                  <c:v>2.5733847455123259E-2</c:v>
                </c:pt>
                <c:pt idx="1620">
                  <c:v>2.5733386649332082E-2</c:v>
                </c:pt>
                <c:pt idx="1621">
                  <c:v>2.5728778618312579E-2</c:v>
                </c:pt>
                <c:pt idx="1622">
                  <c:v>2.5730161022484602E-2</c:v>
                </c:pt>
                <c:pt idx="1623">
                  <c:v>2.5744446123266401E-2</c:v>
                </c:pt>
                <c:pt idx="1624">
                  <c:v>2.5753201739870411E-2</c:v>
                </c:pt>
                <c:pt idx="1625">
                  <c:v>2.5757349198820202E-2</c:v>
                </c:pt>
                <c:pt idx="1626">
                  <c:v>2.5748593498601497E-2</c:v>
                </c:pt>
                <c:pt idx="1627">
                  <c:v>2.5764261718421552E-2</c:v>
                </c:pt>
                <c:pt idx="1628">
                  <c:v>2.5767487598555208E-2</c:v>
                </c:pt>
                <c:pt idx="1629">
                  <c:v>2.5756888368092031E-2</c:v>
                </c:pt>
                <c:pt idx="1630">
                  <c:v>2.5762879205699311E-2</c:v>
                </c:pt>
                <c:pt idx="1631">
                  <c:v>2.577209604031239E-2</c:v>
                </c:pt>
                <c:pt idx="1632">
                  <c:v>2.5790069430435467E-2</c:v>
                </c:pt>
                <c:pt idx="1633">
                  <c:v>2.5808043564422848E-2</c:v>
                </c:pt>
                <c:pt idx="1634">
                  <c:v>2.5803434741200813E-2</c:v>
                </c:pt>
                <c:pt idx="1635">
                  <c:v>2.5802052103771681E-2</c:v>
                </c:pt>
                <c:pt idx="1636">
                  <c:v>2.5816800463293252E-2</c:v>
                </c:pt>
                <c:pt idx="1637">
                  <c:v>2.5820487631431827E-2</c:v>
                </c:pt>
                <c:pt idx="1638">
                  <c:v>2.5820487631431827E-2</c:v>
                </c:pt>
                <c:pt idx="1639">
                  <c:v>2.5841689455746646E-2</c:v>
                </c:pt>
                <c:pt idx="1640">
                  <c:v>2.5837080275455653E-2</c:v>
                </c:pt>
                <c:pt idx="1641">
                  <c:v>2.5843072219372966E-2</c:v>
                </c:pt>
                <c:pt idx="1642">
                  <c:v>2.586104854716452E-2</c:v>
                </c:pt>
                <c:pt idx="1643">
                  <c:v>2.5854134486880211E-2</c:v>
                </c:pt>
                <c:pt idx="1644">
                  <c:v>2.5847681463257412E-2</c:v>
                </c:pt>
                <c:pt idx="1645">
                  <c:v>2.5830166596737796E-2</c:v>
                </c:pt>
                <c:pt idx="1646">
                  <c:v>2.5824635733006453E-2</c:v>
                </c:pt>
                <c:pt idx="1647">
                  <c:v>2.5835236617036048E-2</c:v>
                </c:pt>
                <c:pt idx="1648">
                  <c:v>2.5833853878357533E-2</c:v>
                </c:pt>
                <c:pt idx="1649">
                  <c:v>2.5836158445267411E-2</c:v>
                </c:pt>
                <c:pt idx="1650">
                  <c:v>2.5846298684955631E-2</c:v>
                </c:pt>
                <c:pt idx="1651">
                  <c:v>2.5853673553441727E-2</c:v>
                </c:pt>
                <c:pt idx="1652">
                  <c:v>2.5836158445267411E-2</c:v>
                </c:pt>
                <c:pt idx="1653">
                  <c:v>2.584537683520037E-2</c:v>
                </c:pt>
                <c:pt idx="1654">
                  <c:v>2.5855517290131282E-2</c:v>
                </c:pt>
                <c:pt idx="1655">
                  <c:v>2.584215037646621E-2</c:v>
                </c:pt>
                <c:pt idx="1656">
                  <c:v>2.5855978225526703E-2</c:v>
                </c:pt>
                <c:pt idx="1657">
                  <c:v>2.5853212620492391E-2</c:v>
                </c:pt>
                <c:pt idx="1658">
                  <c:v>2.5867501769408479E-2</c:v>
                </c:pt>
                <c:pt idx="1659">
                  <c:v>2.5866579874645676E-2</c:v>
                </c:pt>
                <c:pt idx="1660">
                  <c:v>2.5866118927998151E-2</c:v>
                </c:pt>
                <c:pt idx="1661">
                  <c:v>2.5868884615221945E-2</c:v>
                </c:pt>
                <c:pt idx="1662">
                  <c:v>2.5849064245961978E-2</c:v>
                </c:pt>
                <c:pt idx="1663">
                  <c:v>2.5867501769408479E-2</c:v>
                </c:pt>
                <c:pt idx="1664">
                  <c:v>2.5855978225526703E-2</c:v>
                </c:pt>
                <c:pt idx="1665">
                  <c:v>2.5854134486880211E-2</c:v>
                </c:pt>
                <c:pt idx="1666">
                  <c:v>2.5864275146300353E-2</c:v>
                </c:pt>
                <c:pt idx="1667">
                  <c:v>2.5863814202098913E-2</c:v>
                </c:pt>
                <c:pt idx="1668">
                  <c:v>2.5861970430185732E-2</c:v>
                </c:pt>
                <c:pt idx="1669">
                  <c:v>2.5874876997961562E-2</c:v>
                </c:pt>
                <c:pt idx="1670">
                  <c:v>2.5866118927998151E-2</c:v>
                </c:pt>
                <c:pt idx="1671">
                  <c:v>2.5857361034648182E-2</c:v>
                </c:pt>
                <c:pt idx="1672">
                  <c:v>2.5869806514877129E-2</c:v>
                </c:pt>
                <c:pt idx="1673">
                  <c:v>2.5868884615221945E-2</c:v>
                </c:pt>
                <c:pt idx="1674">
                  <c:v>2.585874384817265E-2</c:v>
                </c:pt>
                <c:pt idx="1675">
                  <c:v>2.5874876997961562E-2</c:v>
                </c:pt>
                <c:pt idx="1676">
                  <c:v>2.5857821972000431E-2</c:v>
                </c:pt>
                <c:pt idx="1677">
                  <c:v>2.5880408501570779E-2</c:v>
                </c:pt>
                <c:pt idx="1678">
                  <c:v>2.5878103699838152E-2</c:v>
                </c:pt>
                <c:pt idx="1679">
                  <c:v>2.5874876997961562E-2</c:v>
                </c:pt>
                <c:pt idx="1680">
                  <c:v>2.5865197036170812E-2</c:v>
                </c:pt>
                <c:pt idx="1681">
                  <c:v>2.5872111272576825E-2</c:v>
                </c:pt>
                <c:pt idx="1682">
                  <c:v>2.5853212620492391E-2</c:v>
                </c:pt>
                <c:pt idx="1683">
                  <c:v>2.5872572225584499E-2</c:v>
                </c:pt>
                <c:pt idx="1684">
                  <c:v>2.5867962717523809E-2</c:v>
                </c:pt>
                <c:pt idx="1685">
                  <c:v>2.5879025619063498E-2</c:v>
                </c:pt>
                <c:pt idx="1686">
                  <c:v>2.5874876997961562E-2</c:v>
                </c:pt>
                <c:pt idx="1687">
                  <c:v>2.588133042568868E-2</c:v>
                </c:pt>
                <c:pt idx="1688">
                  <c:v>2.5868884615221945E-2</c:v>
                </c:pt>
                <c:pt idx="1689">
                  <c:v>2.5881791388481411E-2</c:v>
                </c:pt>
                <c:pt idx="1690">
                  <c:v>2.5878564659206179E-2</c:v>
                </c:pt>
                <c:pt idx="1691">
                  <c:v>2.5889627830818742E-2</c:v>
                </c:pt>
                <c:pt idx="1692">
                  <c:v>2.5889627830818742E-2</c:v>
                </c:pt>
                <c:pt idx="1693">
                  <c:v>2.5893315617317659E-2</c:v>
                </c:pt>
                <c:pt idx="1694">
                  <c:v>2.588824491895499E-2</c:v>
                </c:pt>
                <c:pt idx="1695">
                  <c:v>2.5899769319042382E-2</c:v>
                </c:pt>
                <c:pt idx="1696">
                  <c:v>2.5895159522310147E-2</c:v>
                </c:pt>
                <c:pt idx="1697">
                  <c:v>2.5894698545328002E-2</c:v>
                </c:pt>
                <c:pt idx="1698">
                  <c:v>2.5889166859708216E-2</c:v>
                </c:pt>
                <c:pt idx="1699">
                  <c:v>2.5890549774507752E-2</c:v>
                </c:pt>
                <c:pt idx="1700">
                  <c:v>2.589746441455992E-2</c:v>
                </c:pt>
                <c:pt idx="1701">
                  <c:v>2.589746441455992E-2</c:v>
                </c:pt>
                <c:pt idx="1702">
                  <c:v>2.5885479108437894E-2</c:v>
                </c:pt>
                <c:pt idx="1703">
                  <c:v>2.5889166859708216E-2</c:v>
                </c:pt>
                <c:pt idx="1704">
                  <c:v>2.5899769319042382E-2</c:v>
                </c:pt>
                <c:pt idx="1705">
                  <c:v>2.5921436019131789E-2</c:v>
                </c:pt>
                <c:pt idx="1706">
                  <c:v>2.5916825992414898E-2</c:v>
                </c:pt>
                <c:pt idx="1707">
                  <c:v>2.5919130999656401E-2</c:v>
                </c:pt>
                <c:pt idx="1708">
                  <c:v>2.5928351150962228E-2</c:v>
                </c:pt>
                <c:pt idx="1709">
                  <c:v>2.5932961300020738E-2</c:v>
                </c:pt>
                <c:pt idx="1710">
                  <c:v>2.593572741294629E-2</c:v>
                </c:pt>
                <c:pt idx="1711">
                  <c:v>2.5950941348965396E-2</c:v>
                </c:pt>
                <c:pt idx="1712">
                  <c:v>2.5936188433480008E-2</c:v>
                </c:pt>
                <c:pt idx="1713">
                  <c:v>2.593572741294629E-2</c:v>
                </c:pt>
                <c:pt idx="1714">
                  <c:v>2.5949558241849191E-2</c:v>
                </c:pt>
                <c:pt idx="1715">
                  <c:v>2.5970766368352948E-2</c:v>
                </c:pt>
                <c:pt idx="1716">
                  <c:v>2.5964311611519613E-2</c:v>
                </c:pt>
                <c:pt idx="1717">
                  <c:v>2.5950941348965396E-2</c:v>
                </c:pt>
                <c:pt idx="1718">
                  <c:v>2.5949558241849191E-2</c:v>
                </c:pt>
                <c:pt idx="1719">
                  <c:v>2.5961084269078061E-2</c:v>
                </c:pt>
                <c:pt idx="1720">
                  <c:v>2.5960162175642683E-2</c:v>
                </c:pt>
                <c:pt idx="1721">
                  <c:v>2.5948175139137778E-2</c:v>
                </c:pt>
                <c:pt idx="1722">
                  <c:v>2.5945408946929271E-2</c:v>
                </c:pt>
                <c:pt idx="1723">
                  <c:v>2.5945869977740482E-2</c:v>
                </c:pt>
                <c:pt idx="1724">
                  <c:v>2.5936188433480008E-2</c:v>
                </c:pt>
                <c:pt idx="1725">
                  <c:v>2.5950941348965396E-2</c:v>
                </c:pt>
                <c:pt idx="1726">
                  <c:v>2.5958317994645274E-2</c:v>
                </c:pt>
                <c:pt idx="1727">
                  <c:v>2.5946792040831074E-2</c:v>
                </c:pt>
                <c:pt idx="1728">
                  <c:v>2.5944486886775042E-2</c:v>
                </c:pt>
                <c:pt idx="1729">
                  <c:v>2.5956473821478799E-2</c:v>
                </c:pt>
                <c:pt idx="1730">
                  <c:v>2.5938954566959979E-2</c:v>
                </c:pt>
                <c:pt idx="1731">
                  <c:v>2.5946792040831074E-2</c:v>
                </c:pt>
                <c:pt idx="1732">
                  <c:v>2.5928351150962228E-2</c:v>
                </c:pt>
                <c:pt idx="1733">
                  <c:v>2.5951863422823459E-2</c:v>
                </c:pt>
                <c:pt idx="1734">
                  <c:v>2.5957395907083198E-2</c:v>
                </c:pt>
                <c:pt idx="1735">
                  <c:v>2.5974454843902255E-2</c:v>
                </c:pt>
                <c:pt idx="1736">
                  <c:v>2.5959240084165142E-2</c:v>
                </c:pt>
                <c:pt idx="1737">
                  <c:v>2.5968000032248643E-2</c:v>
                </c:pt>
                <c:pt idx="1738">
                  <c:v>2.597676015702869E-2</c:v>
                </c:pt>
                <c:pt idx="1739">
                  <c:v>2.5970305311111934E-2</c:v>
                </c:pt>
                <c:pt idx="1740">
                  <c:v>2.5974915905548651E-2</c:v>
                </c:pt>
                <c:pt idx="1741">
                  <c:v>2.5963389511231942E-2</c:v>
                </c:pt>
                <c:pt idx="1742">
                  <c:v>2.5954168616033238E-2</c:v>
                </c:pt>
                <c:pt idx="1743">
                  <c:v>2.5978143350778291E-2</c:v>
                </c:pt>
                <c:pt idx="1744">
                  <c:v>2.5961545316530003E-2</c:v>
                </c:pt>
                <c:pt idx="1745">
                  <c:v>2.5962928461822278E-2</c:v>
                </c:pt>
                <c:pt idx="1746">
                  <c:v>2.5949558241849191E-2</c:v>
                </c:pt>
                <c:pt idx="1747">
                  <c:v>2.5958317994645274E-2</c:v>
                </c:pt>
                <c:pt idx="1748">
                  <c:v>2.5949097207122632E-2</c:v>
                </c:pt>
                <c:pt idx="1749">
                  <c:v>2.5953707576412438E-2</c:v>
                </c:pt>
                <c:pt idx="1750">
                  <c:v>2.5962467412901983E-2</c:v>
                </c:pt>
                <c:pt idx="1751">
                  <c:v>2.5966155817968541E-2</c:v>
                </c:pt>
                <c:pt idx="1752">
                  <c:v>2.596569476562207E-2</c:v>
                </c:pt>
                <c:pt idx="1753">
                  <c:v>2.5983676169830806E-2</c:v>
                </c:pt>
                <c:pt idx="1754">
                  <c:v>2.5990592292770048E-2</c:v>
                </c:pt>
                <c:pt idx="1755">
                  <c:v>2.5994280936706131E-2</c:v>
                </c:pt>
                <c:pt idx="1756">
                  <c:v>2.5992897691558731E-2</c:v>
                </c:pt>
                <c:pt idx="1757">
                  <c:v>2.6020102321513219E-2</c:v>
                </c:pt>
                <c:pt idx="1758">
                  <c:v>2.6035780339907472E-2</c:v>
                </c:pt>
                <c:pt idx="1759">
                  <c:v>2.6039930498339265E-2</c:v>
                </c:pt>
                <c:pt idx="1760">
                  <c:v>2.6013185728615679E-2</c:v>
                </c:pt>
                <c:pt idx="1761">
                  <c:v>2.602194676488984E-2</c:v>
                </c:pt>
                <c:pt idx="1762">
                  <c:v>2.6034858087864182E-2</c:v>
                </c:pt>
                <c:pt idx="1763">
                  <c:v>2.6034396962576818E-2</c:v>
                </c:pt>
                <c:pt idx="1764">
                  <c:v>2.604546410460775E-2</c:v>
                </c:pt>
                <c:pt idx="1765">
                  <c:v>2.6033935837779167E-2</c:v>
                </c:pt>
                <c:pt idx="1766">
                  <c:v>2.6035319213641085E-2</c:v>
                </c:pt>
                <c:pt idx="1767">
                  <c:v>2.6033474713471023E-2</c:v>
                </c:pt>
                <c:pt idx="1768">
                  <c:v>2.6035780339907472E-2</c:v>
                </c:pt>
                <c:pt idx="1769">
                  <c:v>2.6047769794695842E-2</c:v>
                </c:pt>
                <c:pt idx="1770">
                  <c:v>2.6043158426760759E-2</c:v>
                </c:pt>
                <c:pt idx="1771">
                  <c:v>2.6048692074158612E-2</c:v>
                </c:pt>
                <c:pt idx="1772">
                  <c:v>2.6039930498339265E-2</c:v>
                </c:pt>
                <c:pt idx="1773">
                  <c:v>2.6047769794695842E-2</c:v>
                </c:pt>
                <c:pt idx="1774">
                  <c:v>2.6049153214624508E-2</c:v>
                </c:pt>
                <c:pt idx="1775">
                  <c:v>2.6041775025928051E-2</c:v>
                </c:pt>
                <c:pt idx="1776">
                  <c:v>2.603301358965264E-2</c:v>
                </c:pt>
                <c:pt idx="1777">
                  <c:v>2.6045002968059183E-2</c:v>
                </c:pt>
                <c:pt idx="1778">
                  <c:v>2.6025174559647996E-2</c:v>
                </c:pt>
                <c:pt idx="1779">
                  <c:v>2.6019180102762402E-2</c:v>
                </c:pt>
                <c:pt idx="1780">
                  <c:v>2.6019180102762402E-2</c:v>
                </c:pt>
                <c:pt idx="1781">
                  <c:v>2.600811363049868E-2</c:v>
                </c:pt>
                <c:pt idx="1782">
                  <c:v>2.6002119409094568E-2</c:v>
                </c:pt>
                <c:pt idx="1783">
                  <c:v>2.6007652533607272E-2</c:v>
                </c:pt>
                <c:pt idx="1784">
                  <c:v>2.6000736138981049E-2</c:v>
                </c:pt>
                <c:pt idx="1785">
                  <c:v>2.5997969611971691E-2</c:v>
                </c:pt>
                <c:pt idx="1786">
                  <c:v>2.6017335671135764E-2</c:v>
                </c:pt>
                <c:pt idx="1787">
                  <c:v>2.6021024542222312E-2</c:v>
                </c:pt>
                <c:pt idx="1788">
                  <c:v>2.6029324616730631E-2</c:v>
                </c:pt>
                <c:pt idx="1789">
                  <c:v>2.6040391629502009E-2</c:v>
                </c:pt>
                <c:pt idx="1790">
                  <c:v>2.6039008237482592E-2</c:v>
                </c:pt>
                <c:pt idx="1791">
                  <c:v>2.6044080696430591E-2</c:v>
                </c:pt>
                <c:pt idx="1792">
                  <c:v>2.6043158426760759E-2</c:v>
                </c:pt>
                <c:pt idx="1793">
                  <c:v>2.6029324616730631E-2</c:v>
                </c:pt>
                <c:pt idx="1794">
                  <c:v>2.6046847517191808E-2</c:v>
                </c:pt>
                <c:pt idx="1795">
                  <c:v>2.6050075497025101E-2</c:v>
                </c:pt>
                <c:pt idx="1796">
                  <c:v>2.6046847517191808E-2</c:v>
                </c:pt>
                <c:pt idx="1797">
                  <c:v>2.605699267746046E-2</c:v>
                </c:pt>
                <c:pt idx="1798">
                  <c:v>2.6070827368857817E-2</c:v>
                </c:pt>
                <c:pt idx="1799">
                  <c:v>2.6055609232559392E-2</c:v>
                </c:pt>
                <c:pt idx="1800">
                  <c:v>2.6065293439413297E-2</c:v>
                </c:pt>
                <c:pt idx="1801">
                  <c:v>2.6061604192291629E-2</c:v>
                </c:pt>
                <c:pt idx="1802">
                  <c:v>2.6054225792065514E-2</c:v>
                </c:pt>
                <c:pt idx="1803">
                  <c:v>2.6068521556352978E-2</c:v>
                </c:pt>
                <c:pt idx="1804">
                  <c:v>2.6074977862217259E-2</c:v>
                </c:pt>
                <c:pt idx="1805">
                  <c:v>2.6085584858793441E-2</c:v>
                </c:pt>
                <c:pt idx="1806">
                  <c:v>2.6088813126563717E-2</c:v>
                </c:pt>
                <c:pt idx="1807">
                  <c:v>2.6088351943984431E-2</c:v>
                </c:pt>
                <c:pt idx="1808">
                  <c:v>2.6090196677239812E-2</c:v>
                </c:pt>
                <c:pt idx="1809">
                  <c:v>2.6086968399185138E-2</c:v>
                </c:pt>
                <c:pt idx="1810">
                  <c:v>2.610449362565705E-2</c:v>
                </c:pt>
                <c:pt idx="1811">
                  <c:v>2.6088813126563717E-2</c:v>
                </c:pt>
                <c:pt idx="1812">
                  <c:v>2.6106338427478244E-2</c:v>
                </c:pt>
                <c:pt idx="1813">
                  <c:v>2.6114178922643387E-2</c:v>
                </c:pt>
                <c:pt idx="1814">
                  <c:v>2.6094347355714163E-2</c:v>
                </c:pt>
                <c:pt idx="1815">
                  <c:v>2.6117407402971402E-2</c:v>
                </c:pt>
                <c:pt idx="1816">
                  <c:v>2.6098959267211671E-2</c:v>
                </c:pt>
                <c:pt idx="1817">
                  <c:v>2.611371771312716E-2</c:v>
                </c:pt>
                <c:pt idx="1818">
                  <c:v>2.6123403215826239E-2</c:v>
                </c:pt>
                <c:pt idx="1819">
                  <c:v>2.6149693526322293E-2</c:v>
                </c:pt>
                <c:pt idx="1820">
                  <c:v>2.613585632241161E-2</c:v>
                </c:pt>
                <c:pt idx="1821">
                  <c:v>2.6138623727924245E-2</c:v>
                </c:pt>
                <c:pt idx="1822">
                  <c:v>2.6134933857826177E-2</c:v>
                </c:pt>
                <c:pt idx="1823">
                  <c:v>2.6134933857826177E-2</c:v>
                </c:pt>
                <c:pt idx="1824">
                  <c:v>2.6146003562171692E-2</c:v>
                </c:pt>
                <c:pt idx="1825">
                  <c:v>2.6157534804240847E-2</c:v>
                </c:pt>
                <c:pt idx="1826">
                  <c:v>2.6134472626268199E-2</c:v>
                </c:pt>
                <c:pt idx="1827">
                  <c:v>2.6153383521824756E-2</c:v>
                </c:pt>
                <c:pt idx="1828">
                  <c:v>2.6144158591853206E-2</c:v>
                </c:pt>
                <c:pt idx="1829">
                  <c:v>2.6148771032345381E-2</c:v>
                </c:pt>
                <c:pt idx="1830">
                  <c:v>2.6149232279088882E-2</c:v>
                </c:pt>
                <c:pt idx="1831">
                  <c:v>2.6145542318857393E-2</c:v>
                </c:pt>
                <c:pt idx="1832">
                  <c:v>2.6136317555439156E-2</c:v>
                </c:pt>
                <c:pt idx="1833">
                  <c:v>2.6147387295054201E-2</c:v>
                </c:pt>
                <c:pt idx="1834">
                  <c:v>2.6146464805975971E-2</c:v>
                </c:pt>
                <c:pt idx="1835">
                  <c:v>2.6148771032345381E-2</c:v>
                </c:pt>
                <c:pt idx="1836">
                  <c:v>2.615891857386432E-2</c:v>
                </c:pt>
                <c:pt idx="1837">
                  <c:v>2.614692605027014E-2</c:v>
                </c:pt>
                <c:pt idx="1838">
                  <c:v>2.6131244019077873E-2</c:v>
                </c:pt>
                <c:pt idx="1839">
                  <c:v>2.6147848540328138E-2</c:v>
                </c:pt>
                <c:pt idx="1840">
                  <c:v>2.6146003562171692E-2</c:v>
                </c:pt>
                <c:pt idx="1841">
                  <c:v>2.6143697350498311E-2</c:v>
                </c:pt>
                <c:pt idx="1842">
                  <c:v>2.6155228531332987E-2</c:v>
                </c:pt>
                <c:pt idx="1843">
                  <c:v>2.6155689784934801E-2</c:v>
                </c:pt>
                <c:pt idx="1844">
                  <c:v>2.6158457316833198E-2</c:v>
                </c:pt>
                <c:pt idx="1845">
                  <c:v>2.6159841089396004E-2</c:v>
                </c:pt>
                <c:pt idx="1846">
                  <c:v>2.6151999769837155E-2</c:v>
                </c:pt>
                <c:pt idx="1847">
                  <c:v>2.6169988889579429E-2</c:v>
                </c:pt>
                <c:pt idx="1848">
                  <c:v>2.6173217784818681E-2</c:v>
                </c:pt>
                <c:pt idx="1849">
                  <c:v>2.6159379831385186E-2</c:v>
                </c:pt>
                <c:pt idx="1850">
                  <c:v>2.6160763606887277E-2</c:v>
                </c:pt>
                <c:pt idx="1851">
                  <c:v>2.6176907980201839E-2</c:v>
                </c:pt>
                <c:pt idx="1852">
                  <c:v>2.6158457316833198E-2</c:v>
                </c:pt>
                <c:pt idx="1853">
                  <c:v>2.6156612293608026E-2</c:v>
                </c:pt>
                <c:pt idx="1854">
                  <c:v>2.6165837488117478E-2</c:v>
                </c:pt>
                <c:pt idx="1855">
                  <c:v>2.6163069909188787E-2</c:v>
                </c:pt>
                <c:pt idx="1856">
                  <c:v>2.6167221284195536E-2</c:v>
                </c:pt>
                <c:pt idx="1857">
                  <c:v>2.6159841089396004E-2</c:v>
                </c:pt>
                <c:pt idx="1858">
                  <c:v>2.6164453696448424E-2</c:v>
                </c:pt>
                <c:pt idx="1859">
                  <c:v>2.6163531171118838E-2</c:v>
                </c:pt>
                <c:pt idx="1860">
                  <c:v>2.6151538520154494E-2</c:v>
                </c:pt>
                <c:pt idx="1861">
                  <c:v>2.6177830533946896E-2</c:v>
                </c:pt>
                <c:pt idx="1862">
                  <c:v>2.6192130367604156E-2</c:v>
                </c:pt>
                <c:pt idx="1863">
                  <c:v>2.6200895014514582E-2</c:v>
                </c:pt>
                <c:pt idx="1864">
                  <c:v>2.6172295240872012E-2</c:v>
                </c:pt>
                <c:pt idx="1865">
                  <c:v>2.6187978754488406E-2</c:v>
                </c:pt>
                <c:pt idx="1866">
                  <c:v>2.6175985428416457E-2</c:v>
                </c:pt>
                <c:pt idx="1867">
                  <c:v>2.6174140330724811E-2</c:v>
                </c:pt>
                <c:pt idx="1868">
                  <c:v>2.6186594892269141E-2</c:v>
                </c:pt>
                <c:pt idx="1869">
                  <c:v>2.6187517466592061E-2</c:v>
                </c:pt>
                <c:pt idx="1870">
                  <c:v>2.6178291811554392E-2</c:v>
                </c:pt>
                <c:pt idx="1871">
                  <c:v>2.6183827181059462E-2</c:v>
                </c:pt>
                <c:pt idx="1872">
                  <c:v>2.6188440042874756E-2</c:v>
                </c:pt>
                <c:pt idx="1873">
                  <c:v>2.6184288465036155E-2</c:v>
                </c:pt>
                <c:pt idx="1874">
                  <c:v>2.6173217784818681E-2</c:v>
                </c:pt>
                <c:pt idx="1875">
                  <c:v>2.6180598206940797E-2</c:v>
                </c:pt>
                <c:pt idx="1876">
                  <c:v>2.6177369256829459E-2</c:v>
                </c:pt>
                <c:pt idx="1877">
                  <c:v>2.6188901331751037E-2</c:v>
                </c:pt>
                <c:pt idx="1878">
                  <c:v>2.6197665913494681E-2</c:v>
                </c:pt>
                <c:pt idx="1879">
                  <c:v>2.6190285201319767E-2</c:v>
                </c:pt>
                <c:pt idx="1880">
                  <c:v>2.6189362621117384E-2</c:v>
                </c:pt>
                <c:pt idx="1881">
                  <c:v>2.6199511111137427E-2</c:v>
                </c:pt>
                <c:pt idx="1882">
                  <c:v>2.6188440042874756E-2</c:v>
                </c:pt>
                <c:pt idx="1883">
                  <c:v>2.6196743317613212E-2</c:v>
                </c:pt>
                <c:pt idx="1884">
                  <c:v>2.6209198527385149E-2</c:v>
                </c:pt>
                <c:pt idx="1885">
                  <c:v>2.6184749749502835E-2</c:v>
                </c:pt>
                <c:pt idx="1886">
                  <c:v>2.617967564731644E-2</c:v>
                </c:pt>
                <c:pt idx="1887">
                  <c:v>2.6197204615308979E-2</c:v>
                </c:pt>
                <c:pt idx="1888">
                  <c:v>2.6174140330724811E-2</c:v>
                </c:pt>
                <c:pt idx="1889">
                  <c:v>2.6174140330724811E-2</c:v>
                </c:pt>
                <c:pt idx="1890">
                  <c:v>2.6182904614575852E-2</c:v>
                </c:pt>
                <c:pt idx="1891">
                  <c:v>2.618521103445955E-2</c:v>
                </c:pt>
                <c:pt idx="1892">
                  <c:v>2.6201356316620104E-2</c:v>
                </c:pt>
                <c:pt idx="1893">
                  <c:v>2.6200433712898829E-2</c:v>
                </c:pt>
                <c:pt idx="1894">
                  <c:v>2.6177830533946896E-2</c:v>
                </c:pt>
                <c:pt idx="1895">
                  <c:v>2.6194898131729882E-2</c:v>
                </c:pt>
                <c:pt idx="1896">
                  <c:v>2.6188901331751037E-2</c:v>
                </c:pt>
                <c:pt idx="1897">
                  <c:v>2.6183365897572738E-2</c:v>
                </c:pt>
                <c:pt idx="1898">
                  <c:v>2.6190746492155893E-2</c:v>
                </c:pt>
                <c:pt idx="1899">
                  <c:v>2.619259166040018E-2</c:v>
                </c:pt>
                <c:pt idx="1900">
                  <c:v>2.6190285201319767E-2</c:v>
                </c:pt>
                <c:pt idx="1901">
                  <c:v>2.6191669075298078E-2</c:v>
                </c:pt>
                <c:pt idx="1902">
                  <c:v>2.6198127212170411E-2</c:v>
                </c:pt>
                <c:pt idx="1903">
                  <c:v>2.6179214368239199E-2</c:v>
                </c:pt>
                <c:pt idx="1904">
                  <c:v>2.6172295240872012E-2</c:v>
                </c:pt>
                <c:pt idx="1905">
                  <c:v>2.6166298752986848E-2</c:v>
                </c:pt>
                <c:pt idx="1906">
                  <c:v>2.6155228531332987E-2</c:v>
                </c:pt>
                <c:pt idx="1907">
                  <c:v>2.6172295240872012E-2</c:v>
                </c:pt>
                <c:pt idx="1908">
                  <c:v>2.6166298752986848E-2</c:v>
                </c:pt>
                <c:pt idx="1909">
                  <c:v>2.6177369256829459E-2</c:v>
                </c:pt>
                <c:pt idx="1910">
                  <c:v>2.6174140330724811E-2</c:v>
                </c:pt>
                <c:pt idx="1911">
                  <c:v>2.618521103445955E-2</c:v>
                </c:pt>
                <c:pt idx="1912">
                  <c:v>2.6183365897572738E-2</c:v>
                </c:pt>
                <c:pt idx="1913">
                  <c:v>2.6184288465036155E-2</c:v>
                </c:pt>
                <c:pt idx="1914">
                  <c:v>2.6193514247462097E-2</c:v>
                </c:pt>
                <c:pt idx="1915">
                  <c:v>2.6181982050051962E-2</c:v>
                </c:pt>
                <c:pt idx="1916">
                  <c:v>2.6196282020407382E-2</c:v>
                </c:pt>
                <c:pt idx="1917">
                  <c:v>2.6208737216949562E-2</c:v>
                </c:pt>
                <c:pt idx="1918">
                  <c:v>2.6201817619215809E-2</c:v>
                </c:pt>
                <c:pt idx="1919">
                  <c:v>2.6199049810991838E-2</c:v>
                </c:pt>
                <c:pt idx="1920">
                  <c:v>2.6204124139543671E-2</c:v>
                </c:pt>
                <c:pt idx="1921">
                  <c:v>2.6196282020407382E-2</c:v>
                </c:pt>
                <c:pt idx="1922">
                  <c:v>2.6190746492155893E-2</c:v>
                </c:pt>
                <c:pt idx="1923">
                  <c:v>2.6199972411773253E-2</c:v>
                </c:pt>
                <c:pt idx="1924">
                  <c:v>2.619305295368619E-2</c:v>
                </c:pt>
                <c:pt idx="1925">
                  <c:v>2.6180598206940797E-2</c:v>
                </c:pt>
                <c:pt idx="1926">
                  <c:v>2.617967564731644E-2</c:v>
                </c:pt>
                <c:pt idx="1927">
                  <c:v>2.617967564731644E-2</c:v>
                </c:pt>
                <c:pt idx="1928">
                  <c:v>2.6188901331751037E-2</c:v>
                </c:pt>
                <c:pt idx="1929">
                  <c:v>2.6180136926883642E-2</c:v>
                </c:pt>
                <c:pt idx="1930">
                  <c:v>2.6189362621117384E-2</c:v>
                </c:pt>
                <c:pt idx="1931">
                  <c:v>2.6203201529942547E-2</c:v>
                </c:pt>
                <c:pt idx="1932">
                  <c:v>2.6221654094372448E-2</c:v>
                </c:pt>
                <c:pt idx="1933">
                  <c:v>2.6217502199018139E-2</c:v>
                </c:pt>
                <c:pt idx="1934">
                  <c:v>2.6207353288582712E-2</c:v>
                </c:pt>
                <c:pt idx="1935">
                  <c:v>2.6202740225877003E-2</c:v>
                </c:pt>
                <c:pt idx="1936">
                  <c:v>2.6203201529942547E-2</c:v>
                </c:pt>
                <c:pt idx="1937">
                  <c:v>2.6217963518764202E-2</c:v>
                </c:pt>
                <c:pt idx="1938">
                  <c:v>2.6217040879762264E-2</c:v>
                </c:pt>
                <c:pt idx="1939">
                  <c:v>2.6237339390600092E-2</c:v>
                </c:pt>
                <c:pt idx="1940">
                  <c:v>2.6245643600306606E-2</c:v>
                </c:pt>
                <c:pt idx="1941">
                  <c:v>2.6226267357986281E-2</c:v>
                </c:pt>
                <c:pt idx="1942">
                  <c:v>2.6220270124844142E-2</c:v>
                </c:pt>
                <c:pt idx="1943">
                  <c:v>2.6212427714154603E-2</c:v>
                </c:pt>
                <c:pt idx="1944">
                  <c:v>2.6223038068311218E-2</c:v>
                </c:pt>
                <c:pt idx="1945">
                  <c:v>2.6192130367604156E-2</c:v>
                </c:pt>
                <c:pt idx="1946">
                  <c:v>2.6201356316620104E-2</c:v>
                </c:pt>
                <c:pt idx="1947">
                  <c:v>2.6212889028510291E-2</c:v>
                </c:pt>
                <c:pt idx="1948">
                  <c:v>2.621427297451746E-2</c:v>
                </c:pt>
                <c:pt idx="1949">
                  <c:v>2.6200895014514582E-2</c:v>
                </c:pt>
                <c:pt idx="1950">
                  <c:v>2.6191669075298078E-2</c:v>
                </c:pt>
                <c:pt idx="1951">
                  <c:v>2.6188901331751037E-2</c:v>
                </c:pt>
                <c:pt idx="1952">
                  <c:v>2.6182904614575852E-2</c:v>
                </c:pt>
                <c:pt idx="1953">
                  <c:v>2.6163069909188787E-2</c:v>
                </c:pt>
                <c:pt idx="1954">
                  <c:v>2.6175524153258588E-2</c:v>
                </c:pt>
                <c:pt idx="1955">
                  <c:v>2.6181982050051962E-2</c:v>
                </c:pt>
                <c:pt idx="1956">
                  <c:v>2.6183827181059462E-2</c:v>
                </c:pt>
                <c:pt idx="1957">
                  <c:v>2.6174140330724811E-2</c:v>
                </c:pt>
                <c:pt idx="1958">
                  <c:v>2.6192130367604156E-2</c:v>
                </c:pt>
                <c:pt idx="1959">
                  <c:v>2.6179214368239199E-2</c:v>
                </c:pt>
                <c:pt idx="1960">
                  <c:v>2.6169066352491763E-2</c:v>
                </c:pt>
                <c:pt idx="1961">
                  <c:v>2.6170911428626788E-2</c:v>
                </c:pt>
                <c:pt idx="1962">
                  <c:v>2.6193975541728112E-2</c:v>
                </c:pt>
                <c:pt idx="1963">
                  <c:v>2.6192130367604156E-2</c:v>
                </c:pt>
                <c:pt idx="1964">
                  <c:v>2.6187056179185614E-2</c:v>
                </c:pt>
                <c:pt idx="1965">
                  <c:v>2.6177369256829459E-2</c:v>
                </c:pt>
                <c:pt idx="1966">
                  <c:v>2.6209659838310681E-2</c:v>
                </c:pt>
                <c:pt idx="1967">
                  <c:v>2.6191669075298078E-2</c:v>
                </c:pt>
                <c:pt idx="1968">
                  <c:v>2.6180136926883642E-2</c:v>
                </c:pt>
                <c:pt idx="1969">
                  <c:v>2.6171372698885295E-2</c:v>
                </c:pt>
                <c:pt idx="1970">
                  <c:v>2.6188901331751037E-2</c:v>
                </c:pt>
                <c:pt idx="1971">
                  <c:v>2.6174601604412796E-2</c:v>
                </c:pt>
                <c:pt idx="1972">
                  <c:v>2.617644670406415E-2</c:v>
                </c:pt>
                <c:pt idx="1973">
                  <c:v>2.6178291811554392E-2</c:v>
                </c:pt>
                <c:pt idx="1974">
                  <c:v>2.6186133605842613E-2</c:v>
                </c:pt>
                <c:pt idx="1975">
                  <c:v>2.6157534804240847E-2</c:v>
                </c:pt>
                <c:pt idx="1976">
                  <c:v>2.6167221284195536E-2</c:v>
                </c:pt>
                <c:pt idx="1977">
                  <c:v>2.619305295368619E-2</c:v>
                </c:pt>
                <c:pt idx="1978">
                  <c:v>2.6208275907003978E-2</c:v>
                </c:pt>
                <c:pt idx="1979">
                  <c:v>2.6198588511336132E-2</c:v>
                </c:pt>
                <c:pt idx="1980">
                  <c:v>2.6201817619215809E-2</c:v>
                </c:pt>
                <c:pt idx="1981">
                  <c:v>2.6186594892269141E-2</c:v>
                </c:pt>
                <c:pt idx="1982">
                  <c:v>2.6206891980107179E-2</c:v>
                </c:pt>
                <c:pt idx="1983">
                  <c:v>2.6195359427465766E-2</c:v>
                </c:pt>
                <c:pt idx="1984">
                  <c:v>2.6210582461631951E-2</c:v>
                </c:pt>
                <c:pt idx="1985">
                  <c:v>2.6214734290833187E-2</c:v>
                </c:pt>
                <c:pt idx="1986">
                  <c:v>2.6216118242720611E-2</c:v>
                </c:pt>
                <c:pt idx="1987">
                  <c:v>2.6191207783482082E-2</c:v>
                </c:pt>
                <c:pt idx="1988">
                  <c:v>2.6213350343355955E-2</c:v>
                </c:pt>
                <c:pt idx="1989">
                  <c:v>2.6211043774027675E-2</c:v>
                </c:pt>
                <c:pt idx="1990">
                  <c:v>2.6205508057620459E-2</c:v>
                </c:pt>
                <c:pt idx="1991">
                  <c:v>2.6197665913494681E-2</c:v>
                </c:pt>
                <c:pt idx="1992">
                  <c:v>2.6205508057620459E-2</c:v>
                </c:pt>
                <c:pt idx="1993">
                  <c:v>2.6194898131729882E-2</c:v>
                </c:pt>
                <c:pt idx="1994">
                  <c:v>2.6217040879762264E-2</c:v>
                </c:pt>
                <c:pt idx="1995">
                  <c:v>2.6181520768524973E-2</c:v>
                </c:pt>
                <c:pt idx="1996">
                  <c:v>2.6198127212170411E-2</c:v>
                </c:pt>
                <c:pt idx="1997">
                  <c:v>2.6174601604412796E-2</c:v>
                </c:pt>
                <c:pt idx="1998">
                  <c:v>2.6181059487487956E-2</c:v>
                </c:pt>
                <c:pt idx="1999">
                  <c:v>2.6178291811554392E-2</c:v>
                </c:pt>
                <c:pt idx="2000">
                  <c:v>2.6205046751104917E-2</c:v>
                </c:pt>
                <c:pt idx="2001">
                  <c:v>2.6189362621117384E-2</c:v>
                </c:pt>
                <c:pt idx="2002">
                  <c:v>2.6181520768524973E-2</c:v>
                </c:pt>
                <c:pt idx="2003">
                  <c:v>2.6164453696448424E-2</c:v>
                </c:pt>
                <c:pt idx="2004">
                  <c:v>2.6176907980201839E-2</c:v>
                </c:pt>
                <c:pt idx="2005">
                  <c:v>2.6168143817363834E-2</c:v>
                </c:pt>
                <c:pt idx="2006">
                  <c:v>2.6200895014514582E-2</c:v>
                </c:pt>
                <c:pt idx="2007">
                  <c:v>2.6191669075298078E-2</c:v>
                </c:pt>
                <c:pt idx="2008">
                  <c:v>2.6204124139543671E-2</c:v>
                </c:pt>
                <c:pt idx="2009">
                  <c:v>2.6196743317613212E-2</c:v>
                </c:pt>
                <c:pt idx="2010">
                  <c:v>2.6208737216949562E-2</c:v>
                </c:pt>
                <c:pt idx="2011">
                  <c:v>2.6193975541728112E-2</c:v>
                </c:pt>
                <c:pt idx="2012">
                  <c:v>2.6210582461631951E-2</c:v>
                </c:pt>
                <c:pt idx="2013">
                  <c:v>2.6174601604412796E-2</c:v>
                </c:pt>
                <c:pt idx="2014">
                  <c:v>2.6191207783482082E-2</c:v>
                </c:pt>
                <c:pt idx="2015">
                  <c:v>2.6199511111137427E-2</c:v>
                </c:pt>
                <c:pt idx="2016">
                  <c:v>2.6201356316620104E-2</c:v>
                </c:pt>
                <c:pt idx="2017">
                  <c:v>2.618521103445955E-2</c:v>
                </c:pt>
                <c:pt idx="2018">
                  <c:v>2.6199049810991838E-2</c:v>
                </c:pt>
                <c:pt idx="2019">
                  <c:v>2.6187517466592061E-2</c:v>
                </c:pt>
                <c:pt idx="2020">
                  <c:v>2.6194898131729882E-2</c:v>
                </c:pt>
                <c:pt idx="2021">
                  <c:v>2.6174140330724811E-2</c:v>
                </c:pt>
                <c:pt idx="2022">
                  <c:v>2.6185672319906112E-2</c:v>
                </c:pt>
                <c:pt idx="2023">
                  <c:v>2.6166760018346235E-2</c:v>
                </c:pt>
                <c:pt idx="2024">
                  <c:v>2.6181982050051962E-2</c:v>
                </c:pt>
                <c:pt idx="2025">
                  <c:v>2.6184288465036155E-2</c:v>
                </c:pt>
                <c:pt idx="2026">
                  <c:v>2.6203662834498091E-2</c:v>
                </c:pt>
                <c:pt idx="2027">
                  <c:v>2.6187978754488406E-2</c:v>
                </c:pt>
                <c:pt idx="2028">
                  <c:v>2.6185672319906112E-2</c:v>
                </c:pt>
                <c:pt idx="2029">
                  <c:v>2.6201356316620104E-2</c:v>
                </c:pt>
                <c:pt idx="2030">
                  <c:v>2.6209198527385149E-2</c:v>
                </c:pt>
                <c:pt idx="2031">
                  <c:v>2.6193975541728112E-2</c:v>
                </c:pt>
                <c:pt idx="2032">
                  <c:v>2.6189823910973593E-2</c:v>
                </c:pt>
                <c:pt idx="2033">
                  <c:v>2.6188440042874756E-2</c:v>
                </c:pt>
                <c:pt idx="2034">
                  <c:v>2.6204585445079316E-2</c:v>
                </c:pt>
                <c:pt idx="2035">
                  <c:v>2.6181982050051962E-2</c:v>
                </c:pt>
                <c:pt idx="2036">
                  <c:v>2.6205508057620459E-2</c:v>
                </c:pt>
                <c:pt idx="2037">
                  <c:v>2.6191207783482082E-2</c:v>
                </c:pt>
                <c:pt idx="2038">
                  <c:v>2.6186594892269141E-2</c:v>
                </c:pt>
                <c:pt idx="2039">
                  <c:v>2.6177830533946896E-2</c:v>
                </c:pt>
                <c:pt idx="2040">
                  <c:v>2.6183365897572738E-2</c:v>
                </c:pt>
                <c:pt idx="2041">
                  <c:v>2.6170911428626788E-2</c:v>
                </c:pt>
                <c:pt idx="2042">
                  <c:v>2.6184749749502835E-2</c:v>
                </c:pt>
                <c:pt idx="2043">
                  <c:v>2.6164453696448424E-2</c:v>
                </c:pt>
                <c:pt idx="2044">
                  <c:v>2.6189362621117384E-2</c:v>
                </c:pt>
                <c:pt idx="2045">
                  <c:v>2.6177369256829459E-2</c:v>
                </c:pt>
                <c:pt idx="2046">
                  <c:v>2.6187517466592061E-2</c:v>
                </c:pt>
                <c:pt idx="2047">
                  <c:v>2.6181059487487956E-2</c:v>
                </c:pt>
                <c:pt idx="2048">
                  <c:v>2.6199511111137427E-2</c:v>
                </c:pt>
                <c:pt idx="2049">
                  <c:v>2.6174140330724811E-2</c:v>
                </c:pt>
                <c:pt idx="2050">
                  <c:v>2.6201817619215809E-2</c:v>
                </c:pt>
                <c:pt idx="2051">
                  <c:v>2.6198127212170411E-2</c:v>
                </c:pt>
                <c:pt idx="2052">
                  <c:v>2.6189362621117384E-2</c:v>
                </c:pt>
                <c:pt idx="2053">
                  <c:v>2.6184749749502835E-2</c:v>
                </c:pt>
                <c:pt idx="2054">
                  <c:v>2.6198127212170411E-2</c:v>
                </c:pt>
                <c:pt idx="2055">
                  <c:v>2.6179214368239199E-2</c:v>
                </c:pt>
                <c:pt idx="2056">
                  <c:v>2.6187056179185614E-2</c:v>
                </c:pt>
                <c:pt idx="2057">
                  <c:v>2.6185672319906112E-2</c:v>
                </c:pt>
                <c:pt idx="2058">
                  <c:v>2.6183827181059462E-2</c:v>
                </c:pt>
                <c:pt idx="2059">
                  <c:v>2.6180136926883642E-2</c:v>
                </c:pt>
                <c:pt idx="2060">
                  <c:v>2.6172756512600356E-2</c:v>
                </c:pt>
                <c:pt idx="2061">
                  <c:v>2.6151077270961623E-2</c:v>
                </c:pt>
                <c:pt idx="2062">
                  <c:v>2.6162608647748668E-2</c:v>
                </c:pt>
                <c:pt idx="2063">
                  <c:v>2.614692605027014E-2</c:v>
                </c:pt>
                <c:pt idx="2064">
                  <c:v>2.6127092987958091E-2</c:v>
                </c:pt>
                <c:pt idx="2065">
                  <c:v>2.6127092987958091E-2</c:v>
                </c:pt>
                <c:pt idx="2066">
                  <c:v>2.6134011395200038E-2</c:v>
                </c:pt>
                <c:pt idx="2067">
                  <c:v>2.6127092987958091E-2</c:v>
                </c:pt>
                <c:pt idx="2068">
                  <c:v>2.6125709319735003E-2</c:v>
                </c:pt>
                <c:pt idx="2069">
                  <c:v>2.6131244019077873E-2</c:v>
                </c:pt>
                <c:pt idx="2070">
                  <c:v>2.6125248097973668E-2</c:v>
                </c:pt>
                <c:pt idx="2071">
                  <c:v>2.6133550164621783E-2</c:v>
                </c:pt>
                <c:pt idx="2072">
                  <c:v>2.6132627704934651E-2</c:v>
                </c:pt>
                <c:pt idx="2073">
                  <c:v>2.6136317555439156E-2</c:v>
                </c:pt>
                <c:pt idx="2074">
                  <c:v>2.6151999769837155E-2</c:v>
                </c:pt>
                <c:pt idx="2075">
                  <c:v>2.6154767278221115E-2</c:v>
                </c:pt>
                <c:pt idx="2076">
                  <c:v>2.6151538520154494E-2</c:v>
                </c:pt>
                <c:pt idx="2077">
                  <c:v>2.6164914959848237E-2</c:v>
                </c:pt>
                <c:pt idx="2078">
                  <c:v>2.6151999769837155E-2</c:v>
                </c:pt>
                <c:pt idx="2079">
                  <c:v>2.6157073548679587E-2</c:v>
                </c:pt>
                <c:pt idx="2080">
                  <c:v>2.6152461020009791E-2</c:v>
                </c:pt>
                <c:pt idx="2081">
                  <c:v>2.6161686126338197E-2</c:v>
                </c:pt>
                <c:pt idx="2082">
                  <c:v>2.6153383521824756E-2</c:v>
                </c:pt>
                <c:pt idx="2083">
                  <c:v>2.6151077270961623E-2</c:v>
                </c:pt>
                <c:pt idx="2084">
                  <c:v>2.614692605027014E-2</c:v>
                </c:pt>
                <c:pt idx="2085">
                  <c:v>2.6162608647748668E-2</c:v>
                </c:pt>
                <c:pt idx="2086">
                  <c:v>2.6156612293608026E-2</c:v>
                </c:pt>
                <c:pt idx="2087">
                  <c:v>2.6169988889579429E-2</c:v>
                </c:pt>
                <c:pt idx="2088">
                  <c:v>2.6147848540328138E-2</c:v>
                </c:pt>
                <c:pt idx="2089">
                  <c:v>2.6168143817363834E-2</c:v>
                </c:pt>
                <c:pt idx="2090">
                  <c:v>2.6164914959848237E-2</c:v>
                </c:pt>
                <c:pt idx="2091">
                  <c:v>2.6190746492155893E-2</c:v>
                </c:pt>
                <c:pt idx="2092">
                  <c:v>2.618521103445955E-2</c:v>
                </c:pt>
                <c:pt idx="2093">
                  <c:v>2.6196743317613212E-2</c:v>
                </c:pt>
                <c:pt idx="2094">
                  <c:v>2.6170911428626788E-2</c:v>
                </c:pt>
                <c:pt idx="2095">
                  <c:v>2.6193975541728112E-2</c:v>
                </c:pt>
                <c:pt idx="2096">
                  <c:v>2.6187978754488406E-2</c:v>
                </c:pt>
                <c:pt idx="2097">
                  <c:v>2.6182904614575852E-2</c:v>
                </c:pt>
                <c:pt idx="2098">
                  <c:v>2.6157996060292048E-2</c:v>
                </c:pt>
                <c:pt idx="2099">
                  <c:v>2.6172756512600356E-2</c:v>
                </c:pt>
                <c:pt idx="2100">
                  <c:v>2.6173217784818681E-2</c:v>
                </c:pt>
                <c:pt idx="2101">
                  <c:v>2.6179214368239199E-2</c:v>
                </c:pt>
                <c:pt idx="2102">
                  <c:v>2.6173217784818681E-2</c:v>
                </c:pt>
                <c:pt idx="2103">
                  <c:v>2.6169066352491763E-2</c:v>
                </c:pt>
                <c:pt idx="2104">
                  <c:v>2.6155228531332987E-2</c:v>
                </c:pt>
                <c:pt idx="2105">
                  <c:v>2.6178291811554392E-2</c:v>
                </c:pt>
                <c:pt idx="2106">
                  <c:v>2.6168143817363834E-2</c:v>
                </c:pt>
                <c:pt idx="2107">
                  <c:v>2.6190285201319767E-2</c:v>
                </c:pt>
                <c:pt idx="2108">
                  <c:v>2.6182443332068827E-2</c:v>
                </c:pt>
                <c:pt idx="2109">
                  <c:v>2.6200895014514582E-2</c:v>
                </c:pt>
                <c:pt idx="2110">
                  <c:v>2.6199049810991838E-2</c:v>
                </c:pt>
                <c:pt idx="2111">
                  <c:v>2.621427297451746E-2</c:v>
                </c:pt>
                <c:pt idx="2112">
                  <c:v>2.6199972411773253E-2</c:v>
                </c:pt>
                <c:pt idx="2113">
                  <c:v>2.6202740225877003E-2</c:v>
                </c:pt>
                <c:pt idx="2114">
                  <c:v>2.6181520768524973E-2</c:v>
                </c:pt>
                <c:pt idx="2115">
                  <c:v>2.6209659838310681E-2</c:v>
                </c:pt>
                <c:pt idx="2116">
                  <c:v>2.6204124139543671E-2</c:v>
                </c:pt>
                <c:pt idx="2117">
                  <c:v>2.6218886159726042E-2</c:v>
                </c:pt>
                <c:pt idx="2118">
                  <c:v>2.6193975541728112E-2</c:v>
                </c:pt>
                <c:pt idx="2119">
                  <c:v>2.6203201529942547E-2</c:v>
                </c:pt>
                <c:pt idx="2120">
                  <c:v>2.618521103445955E-2</c:v>
                </c:pt>
                <c:pt idx="2121">
                  <c:v>2.6203201529942547E-2</c:v>
                </c:pt>
                <c:pt idx="2122">
                  <c:v>2.6180598206940797E-2</c:v>
                </c:pt>
                <c:pt idx="2123">
                  <c:v>2.6194436836483967E-2</c:v>
                </c:pt>
                <c:pt idx="2124">
                  <c:v>2.6172295240872012E-2</c:v>
                </c:pt>
                <c:pt idx="2125">
                  <c:v>2.6185672319906112E-2</c:v>
                </c:pt>
                <c:pt idx="2126">
                  <c:v>2.617644670406415E-2</c:v>
                </c:pt>
                <c:pt idx="2127">
                  <c:v>2.6174140330724811E-2</c:v>
                </c:pt>
                <c:pt idx="2128">
                  <c:v>2.6159379831385186E-2</c:v>
                </c:pt>
                <c:pt idx="2129">
                  <c:v>2.6153383521824756E-2</c:v>
                </c:pt>
                <c:pt idx="2130">
                  <c:v>2.6128476660589487E-2</c:v>
                </c:pt>
                <c:pt idx="2131">
                  <c:v>2.6152922270672282E-2</c:v>
                </c:pt>
                <c:pt idx="2132">
                  <c:v>2.6123864435628356E-2</c:v>
                </c:pt>
                <c:pt idx="2133">
                  <c:v>2.6122941996513934E-2</c:v>
                </c:pt>
                <c:pt idx="2134">
                  <c:v>2.6095730924021013E-2</c:v>
                </c:pt>
                <c:pt idx="2135">
                  <c:v>2.610449362565705E-2</c:v>
                </c:pt>
                <c:pt idx="2136">
                  <c:v>2.6076361368818385E-2</c:v>
                </c:pt>
                <c:pt idx="2137">
                  <c:v>2.6092041418330991E-2</c:v>
                </c:pt>
                <c:pt idx="2138">
                  <c:v>2.6085584858793441E-2</c:v>
                </c:pt>
                <c:pt idx="2139">
                  <c:v>2.6096653305340913E-2</c:v>
                </c:pt>
                <c:pt idx="2140">
                  <c:v>2.607543903059454E-2</c:v>
                </c:pt>
                <c:pt idx="2141">
                  <c:v>2.6075900199461648E-2</c:v>
                </c:pt>
                <c:pt idx="2142">
                  <c:v>2.6049153214624508E-2</c:v>
                </c:pt>
                <c:pt idx="2143">
                  <c:v>2.6065754597506988E-2</c:v>
                </c:pt>
                <c:pt idx="2144">
                  <c:v>2.6043158426760759E-2</c:v>
                </c:pt>
                <c:pt idx="2145">
                  <c:v>2.6051458924298287E-2</c:v>
                </c:pt>
                <c:pt idx="2146">
                  <c:v>2.6057453826739938E-2</c:v>
                </c:pt>
                <c:pt idx="2147">
                  <c:v>2.6066215756090479E-2</c:v>
                </c:pt>
                <c:pt idx="2148">
                  <c:v>2.6047769794695842E-2</c:v>
                </c:pt>
                <c:pt idx="2149">
                  <c:v>2.6050075497025101E-2</c:v>
                </c:pt>
                <c:pt idx="2150">
                  <c:v>2.6045002968059183E-2</c:v>
                </c:pt>
                <c:pt idx="2151">
                  <c:v>2.6039930498339265E-2</c:v>
                </c:pt>
                <c:pt idx="2152">
                  <c:v>2.6026096791128026E-2</c:v>
                </c:pt>
                <c:pt idx="2153">
                  <c:v>2.6062526501133991E-2</c:v>
                </c:pt>
                <c:pt idx="2154">
                  <c:v>2.6046847517191808E-2</c:v>
                </c:pt>
                <c:pt idx="2155">
                  <c:v>2.6059759580483122E-2</c:v>
                </c:pt>
                <c:pt idx="2156">
                  <c:v>2.6049614355579946E-2</c:v>
                </c:pt>
                <c:pt idx="2157">
                  <c:v>2.6062987656289692E-2</c:v>
                </c:pt>
                <c:pt idx="2158">
                  <c:v>2.6062987656289692E-2</c:v>
                </c:pt>
                <c:pt idx="2159">
                  <c:v>2.6041313893296357E-2</c:v>
                </c:pt>
                <c:pt idx="2160">
                  <c:v>2.6029324616730631E-2</c:v>
                </c:pt>
                <c:pt idx="2161">
                  <c:v>2.6027941259963414E-2</c:v>
                </c:pt>
                <c:pt idx="2162">
                  <c:v>2.6026557907602468E-2</c:v>
                </c:pt>
                <c:pt idx="2163">
                  <c:v>2.6027480142020089E-2</c:v>
                </c:pt>
                <c:pt idx="2164">
                  <c:v>2.6039469367666056E-2</c:v>
                </c:pt>
                <c:pt idx="2165">
                  <c:v>2.6034858087864182E-2</c:v>
                </c:pt>
                <c:pt idx="2166">
                  <c:v>2.6011802423254533E-2</c:v>
                </c:pt>
                <c:pt idx="2167">
                  <c:v>2.6010880222128194E-2</c:v>
                </c:pt>
                <c:pt idx="2168">
                  <c:v>2.6020102321513219E-2</c:v>
                </c:pt>
                <c:pt idx="2169">
                  <c:v>2.6022407876957934E-2</c:v>
                </c:pt>
                <c:pt idx="2170">
                  <c:v>2.6016874564452955E-2</c:v>
                </c:pt>
                <c:pt idx="2171">
                  <c:v>2.6027480142020089E-2</c:v>
                </c:pt>
                <c:pt idx="2172">
                  <c:v>2.6020102321513219E-2</c:v>
                </c:pt>
                <c:pt idx="2173">
                  <c:v>2.6017335671135764E-2</c:v>
                </c:pt>
                <c:pt idx="2174">
                  <c:v>2.6011802423254533E-2</c:v>
                </c:pt>
                <c:pt idx="2175">
                  <c:v>2.602425233012624E-2</c:v>
                </c:pt>
                <c:pt idx="2176">
                  <c:v>2.6017796778307963E-2</c:v>
                </c:pt>
                <c:pt idx="2177">
                  <c:v>2.6019180102762402E-2</c:v>
                </c:pt>
                <c:pt idx="2178">
                  <c:v>2.6014107934637487E-2</c:v>
                </c:pt>
                <c:pt idx="2179">
                  <c:v>2.602425233012624E-2</c:v>
                </c:pt>
                <c:pt idx="2180">
                  <c:v>2.6015952352556201E-2</c:v>
                </c:pt>
                <c:pt idx="2181">
                  <c:v>2.602425233012624E-2</c:v>
                </c:pt>
                <c:pt idx="2182">
                  <c:v>2.6015491247342166E-2</c:v>
                </c:pt>
                <c:pt idx="2183">
                  <c:v>2.603209134348439E-2</c:v>
                </c:pt>
                <c:pt idx="2184">
                  <c:v>2.6026557907602468E-2</c:v>
                </c:pt>
                <c:pt idx="2185">
                  <c:v>2.602194676488984E-2</c:v>
                </c:pt>
                <c:pt idx="2186">
                  <c:v>2.6047769794695842E-2</c:v>
                </c:pt>
                <c:pt idx="2187">
                  <c:v>2.6047769794695842E-2</c:v>
                </c:pt>
                <c:pt idx="2188">
                  <c:v>2.6032552466323751E-2</c:v>
                </c:pt>
                <c:pt idx="2189">
                  <c:v>2.6040852761154407E-2</c:v>
                </c:pt>
                <c:pt idx="2190">
                  <c:v>2.6021485653311291E-2</c:v>
                </c:pt>
                <c:pt idx="2191">
                  <c:v>2.6050075497025101E-2</c:v>
                </c:pt>
                <c:pt idx="2192">
                  <c:v>2.6062526501133991E-2</c:v>
                </c:pt>
                <c:pt idx="2193">
                  <c:v>2.6042697292660164E-2</c:v>
                </c:pt>
                <c:pt idx="2194">
                  <c:v>2.6025174559647996E-2</c:v>
                </c:pt>
                <c:pt idx="2195">
                  <c:v>2.6015491247342166E-2</c:v>
                </c:pt>
                <c:pt idx="2196">
                  <c:v>2.6005808150936914E-2</c:v>
                </c:pt>
                <c:pt idx="2197">
                  <c:v>2.6015491247342166E-2</c:v>
                </c:pt>
                <c:pt idx="2198">
                  <c:v>2.600811363049868E-2</c:v>
                </c:pt>
                <c:pt idx="2199">
                  <c:v>2.5993358772785042E-2</c:v>
                </c:pt>
                <c:pt idx="2200">
                  <c:v>2.6003041591617895E-2</c:v>
                </c:pt>
                <c:pt idx="2201">
                  <c:v>2.6000275049922385E-2</c:v>
                </c:pt>
                <c:pt idx="2202">
                  <c:v>2.5989670136681228E-2</c:v>
                </c:pt>
                <c:pt idx="2203">
                  <c:v>2.597676015702869E-2</c:v>
                </c:pt>
                <c:pt idx="2204">
                  <c:v>2.5963850561131072E-2</c:v>
                </c:pt>
                <c:pt idx="2205">
                  <c:v>2.5942642772339545E-2</c:v>
                </c:pt>
                <c:pt idx="2206">
                  <c:v>2.5971227426083598E-2</c:v>
                </c:pt>
                <c:pt idx="2207">
                  <c:v>2.5973071661900313E-2</c:v>
                </c:pt>
                <c:pt idx="2208">
                  <c:v>2.5992436610821942E-2</c:v>
                </c:pt>
                <c:pt idx="2209">
                  <c:v>2.5973993782745612E-2</c:v>
                </c:pt>
                <c:pt idx="2210">
                  <c:v>2.597676015702869E-2</c:v>
                </c:pt>
                <c:pt idx="2211">
                  <c:v>2.6004424869074411E-2</c:v>
                </c:pt>
                <c:pt idx="2212">
                  <c:v>2.6003963776099436E-2</c:v>
                </c:pt>
                <c:pt idx="2213">
                  <c:v>2.5999813961353212E-2</c:v>
                </c:pt>
                <c:pt idx="2214">
                  <c:v>2.6009035825750381E-2</c:v>
                </c:pt>
                <c:pt idx="2215">
                  <c:v>2.6026096791128026E-2</c:v>
                </c:pt>
                <c:pt idx="2216">
                  <c:v>2.6031630221134808E-2</c:v>
                </c:pt>
                <c:pt idx="2217">
                  <c:v>2.6039008237482592E-2</c:v>
                </c:pt>
                <c:pt idx="2218">
                  <c:v>2.6055609232559392E-2</c:v>
                </c:pt>
                <c:pt idx="2219">
                  <c:v>2.6040852761154407E-2</c:v>
                </c:pt>
                <c:pt idx="2220">
                  <c:v>2.6039008237482592E-2</c:v>
                </c:pt>
                <c:pt idx="2221">
                  <c:v>2.5996125270422669E-2</c:v>
                </c:pt>
                <c:pt idx="2222">
                  <c:v>2.6042236159049249E-2</c:v>
                </c:pt>
                <c:pt idx="2223">
                  <c:v>2.6013185728615679E-2</c:v>
                </c:pt>
                <c:pt idx="2224">
                  <c:v>2.6015491247342166E-2</c:v>
                </c:pt>
                <c:pt idx="2225">
                  <c:v>2.6011341322446594E-2</c:v>
                </c:pt>
                <c:pt idx="2226">
                  <c:v>2.600811363049868E-2</c:v>
                </c:pt>
                <c:pt idx="2227">
                  <c:v>2.5991053371548771E-2</c:v>
                </c:pt>
                <c:pt idx="2228">
                  <c:v>2.6019641211892951E-2</c:v>
                </c:pt>
                <c:pt idx="2229">
                  <c:v>2.6004424869074411E-2</c:v>
                </c:pt>
                <c:pt idx="2230">
                  <c:v>2.6001658318567246E-2</c:v>
                </c:pt>
                <c:pt idx="2231">
                  <c:v>2.6006269245870198E-2</c:v>
                </c:pt>
                <c:pt idx="2232">
                  <c:v>2.6015030142617752E-2</c:v>
                </c:pt>
                <c:pt idx="2233">
                  <c:v>2.6039930498339265E-2</c:v>
                </c:pt>
                <c:pt idx="2234">
                  <c:v>2.6064832281809246E-2</c:v>
                </c:pt>
                <c:pt idx="2235">
                  <c:v>2.6014107934637487E-2</c:v>
                </c:pt>
                <c:pt idx="2236">
                  <c:v>2.6066676915163612E-2</c:v>
                </c:pt>
                <c:pt idx="2237">
                  <c:v>2.6051458924298287E-2</c:v>
                </c:pt>
                <c:pt idx="2238">
                  <c:v>2.6090196677239812E-2</c:v>
                </c:pt>
                <c:pt idx="2239">
                  <c:v>2.6095730924021013E-2</c:v>
                </c:pt>
                <c:pt idx="2240">
                  <c:v>2.6090196677239812E-2</c:v>
                </c:pt>
                <c:pt idx="2241">
                  <c:v>2.6060220732700711E-2</c:v>
                </c:pt>
                <c:pt idx="2242">
                  <c:v>2.6079589568027528E-2</c:v>
                </c:pt>
                <c:pt idx="2243">
                  <c:v>2.6082356615020019E-2</c:v>
                </c:pt>
                <c:pt idx="2244">
                  <c:v>2.6065754597506988E-2</c:v>
                </c:pt>
                <c:pt idx="2245">
                  <c:v>2.6028863497318592E-2</c:v>
                </c:pt>
                <c:pt idx="2246">
                  <c:v>2.6035780339907472E-2</c:v>
                </c:pt>
                <c:pt idx="2247">
                  <c:v>2.6036702593909555E-2</c:v>
                </c:pt>
                <c:pt idx="2248">
                  <c:v>2.6075900199461648E-2</c:v>
                </c:pt>
                <c:pt idx="2249">
                  <c:v>2.6026557907602468E-2</c:v>
                </c:pt>
                <c:pt idx="2250">
                  <c:v>2.6032552466323751E-2</c:v>
                </c:pt>
                <c:pt idx="2251">
                  <c:v>2.6012263524551986E-2</c:v>
                </c:pt>
                <c:pt idx="2252">
                  <c:v>2.6031169099274817E-2</c:v>
                </c:pt>
                <c:pt idx="2253">
                  <c:v>2.605607038037008E-2</c:v>
                </c:pt>
                <c:pt idx="2254">
                  <c:v>2.6056531528670403E-2</c:v>
                </c:pt>
                <c:pt idx="2255">
                  <c:v>2.6042236159049249E-2</c:v>
                </c:pt>
                <c:pt idx="2256">
                  <c:v>2.6060220732700711E-2</c:v>
                </c:pt>
                <c:pt idx="2257">
                  <c:v>2.6049614355579946E-2</c:v>
                </c:pt>
                <c:pt idx="2258">
                  <c:v>2.6064832281809246E-2</c:v>
                </c:pt>
                <c:pt idx="2259">
                  <c:v>2.6067138074726454E-2</c:v>
                </c:pt>
                <c:pt idx="2260">
                  <c:v>2.6079128395242752E-2</c:v>
                </c:pt>
                <c:pt idx="2261">
                  <c:v>2.6039930498339265E-2</c:v>
                </c:pt>
                <c:pt idx="2262">
                  <c:v>2.6080511915066159E-2</c:v>
                </c:pt>
                <c:pt idx="2263">
                  <c:v>2.6073133193604891E-2</c:v>
                </c:pt>
                <c:pt idx="2264">
                  <c:v>2.6091119046805843E-2</c:v>
                </c:pt>
                <c:pt idx="2265">
                  <c:v>2.6090196677239812E-2</c:v>
                </c:pt>
                <c:pt idx="2266">
                  <c:v>2.6092041418330991E-2</c:v>
                </c:pt>
                <c:pt idx="2267">
                  <c:v>2.6103110029433958E-2</c:v>
                </c:pt>
                <c:pt idx="2268">
                  <c:v>2.6098498073858035E-2</c:v>
                </c:pt>
                <c:pt idx="2269">
                  <c:v>2.6081895439296954E-2</c:v>
                </c:pt>
                <c:pt idx="2270">
                  <c:v>2.6123864435628356E-2</c:v>
                </c:pt>
                <c:pt idx="2271">
                  <c:v>2.6083278967935223E-2</c:v>
                </c:pt>
                <c:pt idx="2272">
                  <c:v>2.6093886167257951E-2</c:v>
                </c:pt>
                <c:pt idx="2273">
                  <c:v>2.6109105644902996E-2</c:v>
                </c:pt>
                <c:pt idx="2274">
                  <c:v>2.6128476660589487E-2</c:v>
                </c:pt>
                <c:pt idx="2275">
                  <c:v>2.6099881655388277E-2</c:v>
                </c:pt>
                <c:pt idx="2276">
                  <c:v>2.611371771312716E-2</c:v>
                </c:pt>
                <c:pt idx="2277">
                  <c:v>2.6107260831327358E-2</c:v>
                </c:pt>
                <c:pt idx="2278">
                  <c:v>2.6126631764727182E-2</c:v>
                </c:pt>
                <c:pt idx="2279">
                  <c:v>2.6099420461055119E-2</c:v>
                </c:pt>
                <c:pt idx="2280">
                  <c:v>2.6108644440774393E-2</c:v>
                </c:pt>
                <c:pt idx="2281">
                  <c:v>2.6117868616406012E-2</c:v>
                </c:pt>
                <c:pt idx="2282">
                  <c:v>2.6142774869257951E-2</c:v>
                </c:pt>
                <c:pt idx="2283">
                  <c:v>2.6137240022963717E-2</c:v>
                </c:pt>
                <c:pt idx="2284">
                  <c:v>2.6175524153258588E-2</c:v>
                </c:pt>
                <c:pt idx="2285">
                  <c:v>2.6166298752986848E-2</c:v>
                </c:pt>
                <c:pt idx="2286">
                  <c:v>2.6157534804240847E-2</c:v>
                </c:pt>
                <c:pt idx="2287">
                  <c:v>2.6140929912655545E-2</c:v>
                </c:pt>
                <c:pt idx="2288">
                  <c:v>2.6175062878590807E-2</c:v>
                </c:pt>
                <c:pt idx="2289">
                  <c:v>2.6142774869257951E-2</c:v>
                </c:pt>
                <c:pt idx="2290">
                  <c:v>2.6146003562171692E-2</c:v>
                </c:pt>
                <c:pt idx="2291">
                  <c:v>2.6151538520154494E-2</c:v>
                </c:pt>
                <c:pt idx="2292">
                  <c:v>2.6184749749502835E-2</c:v>
                </c:pt>
                <c:pt idx="2293">
                  <c:v>2.6178753089651802E-2</c:v>
                </c:pt>
                <c:pt idx="2294">
                  <c:v>2.6217502199018139E-2</c:v>
                </c:pt>
                <c:pt idx="2295">
                  <c:v>2.6224883373756711E-2</c:v>
                </c:pt>
                <c:pt idx="2296">
                  <c:v>2.6272402689548915E-2</c:v>
                </c:pt>
                <c:pt idx="2297">
                  <c:v>2.6291780990372899E-2</c:v>
                </c:pt>
                <c:pt idx="2298">
                  <c:v>2.6284398678579131E-2</c:v>
                </c:pt>
                <c:pt idx="2299">
                  <c:v>2.6264559337410977E-2</c:v>
                </c:pt>
                <c:pt idx="2300">
                  <c:v>2.4144673710471552E-2</c:v>
                </c:pt>
                <c:pt idx="2301">
                  <c:v>2.3991353717889196E-2</c:v>
                </c:pt>
                <c:pt idx="2302">
                  <c:v>2.3814689717852805E-2</c:v>
                </c:pt>
                <c:pt idx="2303">
                  <c:v>2.3829829530845576E-2</c:v>
                </c:pt>
                <c:pt idx="2304">
                  <c:v>2.3834417457166416E-2</c:v>
                </c:pt>
                <c:pt idx="2305">
                  <c:v>2.3716523131260582E-2</c:v>
                </c:pt>
                <c:pt idx="2306">
                  <c:v>2.3719275163142591E-2</c:v>
                </c:pt>
                <c:pt idx="2307">
                  <c:v>2.3928939523976251E-2</c:v>
                </c:pt>
                <c:pt idx="2308">
                  <c:v>2.3850475580979816E-2</c:v>
                </c:pt>
                <c:pt idx="2309">
                  <c:v>2.3818359927083248E-2</c:v>
                </c:pt>
                <c:pt idx="2310">
                  <c:v>2.3645435017963016E-2</c:v>
                </c:pt>
                <c:pt idx="2311">
                  <c:v>2.3498250820371009E-2</c:v>
                </c:pt>
                <c:pt idx="2312">
                  <c:v>2.341023924711964E-2</c:v>
                </c:pt>
                <c:pt idx="2313">
                  <c:v>2.3405655799644681E-2</c:v>
                </c:pt>
                <c:pt idx="2314">
                  <c:v>2.351062887842667E-2</c:v>
                </c:pt>
                <c:pt idx="2315">
                  <c:v>2.3677537886303866E-2</c:v>
                </c:pt>
                <c:pt idx="2316">
                  <c:v>2.3623422993964003E-2</c:v>
                </c:pt>
                <c:pt idx="2317">
                  <c:v>2.3819736263541266E-2</c:v>
                </c:pt>
                <c:pt idx="2318">
                  <c:v>2.3753218323640388E-2</c:v>
                </c:pt>
                <c:pt idx="2319">
                  <c:v>2.3581236399496483E-2</c:v>
                </c:pt>
                <c:pt idx="2320">
                  <c:v>2.3423989879787825E-2</c:v>
                </c:pt>
                <c:pt idx="2321">
                  <c:v>2.3220524963128261E-2</c:v>
                </c:pt>
                <c:pt idx="2322">
                  <c:v>2.3305290427724352E-2</c:v>
                </c:pt>
                <c:pt idx="2323">
                  <c:v>2.3528050446713428E-2</c:v>
                </c:pt>
                <c:pt idx="2324">
                  <c:v>2.3631677372221736E-2</c:v>
                </c:pt>
                <c:pt idx="2325">
                  <c:v>2.3597285164445793E-2</c:v>
                </c:pt>
                <c:pt idx="2326">
                  <c:v>2.3635346035139695E-2</c:v>
                </c:pt>
                <c:pt idx="2327">
                  <c:v>2.3532635186103247E-2</c:v>
                </c:pt>
                <c:pt idx="2328">
                  <c:v>2.3603246285336252E-2</c:v>
                </c:pt>
                <c:pt idx="2329">
                  <c:v>2.3638556140615181E-2</c:v>
                </c:pt>
                <c:pt idx="2330">
                  <c:v>2.3639014729048651E-2</c:v>
                </c:pt>
                <c:pt idx="2331">
                  <c:v>2.3423073157398243E-2</c:v>
                </c:pt>
                <c:pt idx="2332">
                  <c:v>2.3456993174620352E-2</c:v>
                </c:pt>
                <c:pt idx="2333">
                  <c:v>2.3561978664364349E-2</c:v>
                </c:pt>
                <c:pt idx="2334">
                  <c:v>2.3709643127850802E-2</c:v>
                </c:pt>
                <c:pt idx="2335">
                  <c:v>2.3416197801155187E-2</c:v>
                </c:pt>
                <c:pt idx="2336">
                  <c:v>2.3432240468372497E-2</c:v>
                </c:pt>
                <c:pt idx="2337">
                  <c:v>2.3605997599498212E-2</c:v>
                </c:pt>
                <c:pt idx="2338">
                  <c:v>2.3625257286685492E-2</c:v>
                </c:pt>
                <c:pt idx="2339">
                  <c:v>2.3601870634791518E-2</c:v>
                </c:pt>
                <c:pt idx="2340">
                  <c:v>2.3671117122790419E-2</c:v>
                </c:pt>
                <c:pt idx="2341">
                  <c:v>2.368441738112393E-2</c:v>
                </c:pt>
                <c:pt idx="2342">
                  <c:v>2.3684876017986491E-2</c:v>
                </c:pt>
                <c:pt idx="2343">
                  <c:v>2.3912419621026807E-2</c:v>
                </c:pt>
                <c:pt idx="2344">
                  <c:v>2.4000992003218279E-2</c:v>
                </c:pt>
                <c:pt idx="2345">
                  <c:v>2.4050104683621808E-2</c:v>
                </c:pt>
                <c:pt idx="2346">
                  <c:v>2.4045055460334596E-2</c:v>
                </c:pt>
                <c:pt idx="2347">
                  <c:v>2.4123095468750792E-2</c:v>
                </c:pt>
                <c:pt idx="2348">
                  <c:v>2.4176813504915431E-2</c:v>
                </c:pt>
                <c:pt idx="2349">
                  <c:v>2.4068465990447853E-2</c:v>
                </c:pt>
                <c:pt idx="2350">
                  <c:v>2.4056531052708507E-2</c:v>
                </c:pt>
                <c:pt idx="2351">
                  <c:v>2.4087746198131858E-2</c:v>
                </c:pt>
                <c:pt idx="2352">
                  <c:v>2.3928939523976251E-2</c:v>
                </c:pt>
                <c:pt idx="2353">
                  <c:v>2.3961981215170788E-2</c:v>
                </c:pt>
                <c:pt idx="2354">
                  <c:v>2.3949131369879216E-2</c:v>
                </c:pt>
                <c:pt idx="2355">
                  <c:v>2.3874334461366595E-2</c:v>
                </c:pt>
                <c:pt idx="2356">
                  <c:v>2.3839005431955038E-2</c:v>
                </c:pt>
                <c:pt idx="2357">
                  <c:v>2.3814230943879983E-2</c:v>
                </c:pt>
                <c:pt idx="2358">
                  <c:v>2.3808266926332988E-2</c:v>
                </c:pt>
                <c:pt idx="2359">
                  <c:v>2.3760557734192774E-2</c:v>
                </c:pt>
                <c:pt idx="2360">
                  <c:v>2.3725696638686213E-2</c:v>
                </c:pt>
                <c:pt idx="2361">
                  <c:v>2.3805514330473201E-2</c:v>
                </c:pt>
                <c:pt idx="2362">
                  <c:v>2.3761475169233048E-2</c:v>
                </c:pt>
                <c:pt idx="2363">
                  <c:v>2.390140670149014E-2</c:v>
                </c:pt>
                <c:pt idx="2364">
                  <c:v>2.3878464016036424E-2</c:v>
                </c:pt>
                <c:pt idx="2365">
                  <c:v>2.4004663787228011E-2</c:v>
                </c:pt>
                <c:pt idx="2366">
                  <c:v>2.4019810224415371E-2</c:v>
                </c:pt>
                <c:pt idx="2367">
                  <c:v>2.4057449113197939E-2</c:v>
                </c:pt>
                <c:pt idx="2368">
                  <c:v>2.3986764133388596E-2</c:v>
                </c:pt>
                <c:pt idx="2369">
                  <c:v>2.3933528497429114E-2</c:v>
                </c:pt>
                <c:pt idx="2370">
                  <c:v>2.3918385069048469E-2</c:v>
                </c:pt>
                <c:pt idx="2371">
                  <c:v>2.3861946032950592E-2</c:v>
                </c:pt>
                <c:pt idx="2372">
                  <c:v>2.3906454254945027E-2</c:v>
                </c:pt>
                <c:pt idx="2373">
                  <c:v>2.3900947835903248E-2</c:v>
                </c:pt>
                <c:pt idx="2374">
                  <c:v>2.395142595722554E-2</c:v>
                </c:pt>
                <c:pt idx="2375">
                  <c:v>2.3914255134767567E-2</c:v>
                </c:pt>
                <c:pt idx="2376">
                  <c:v>2.393536410038731E-2</c:v>
                </c:pt>
                <c:pt idx="2377">
                  <c:v>2.4019351233708928E-2</c:v>
                </c:pt>
                <c:pt idx="2378">
                  <c:v>2.3868828449553819E-2</c:v>
                </c:pt>
                <c:pt idx="2379">
                  <c:v>2.3867910787705046E-2</c:v>
                </c:pt>
                <c:pt idx="2380">
                  <c:v>2.3791751612861047E-2</c:v>
                </c:pt>
                <c:pt idx="2381">
                  <c:v>2.3879840542985691E-2</c:v>
                </c:pt>
                <c:pt idx="2382">
                  <c:v>2.388718209373529E-2</c:v>
                </c:pt>
                <c:pt idx="2383">
                  <c:v>2.3966111603331144E-2</c:v>
                </c:pt>
                <c:pt idx="2384">
                  <c:v>2.393536410038731E-2</c:v>
                </c:pt>
                <c:pt idx="2385">
                  <c:v>2.4004663787228011E-2</c:v>
                </c:pt>
                <c:pt idx="2386">
                  <c:v>2.3956474092062065E-2</c:v>
                </c:pt>
                <c:pt idx="2387">
                  <c:v>2.3978503003511509E-2</c:v>
                </c:pt>
                <c:pt idx="2388">
                  <c:v>2.3936281904775755E-2</c:v>
                </c:pt>
                <c:pt idx="2389">
                  <c:v>2.3821112604361094E-2</c:v>
                </c:pt>
                <c:pt idx="2390">
                  <c:v>2.3707808478682195E-2</c:v>
                </c:pt>
                <c:pt idx="2391">
                  <c:v>2.3912419621026807E-2</c:v>
                </c:pt>
                <c:pt idx="2392">
                  <c:v>2.3858275455358412E-2</c:v>
                </c:pt>
                <c:pt idx="2393">
                  <c:v>2.3889476353796145E-2</c:v>
                </c:pt>
                <c:pt idx="2394">
                  <c:v>2.3808725694005689E-2</c:v>
                </c:pt>
                <c:pt idx="2395">
                  <c:v>2.3821571385603611E-2</c:v>
                </c:pt>
                <c:pt idx="2396">
                  <c:v>2.385689899675944E-2</c:v>
                </c:pt>
                <c:pt idx="2397">
                  <c:v>2.3699552653332571E-2</c:v>
                </c:pt>
                <c:pt idx="2398">
                  <c:v>2.3653231210674999E-2</c:v>
                </c:pt>
                <c:pt idx="2399">
                  <c:v>2.3635804620183453E-2</c:v>
                </c:pt>
                <c:pt idx="2400">
                  <c:v>2.3561520157268871E-2</c:v>
                </c:pt>
                <c:pt idx="2401">
                  <c:v>2.3573900018754836E-2</c:v>
                </c:pt>
                <c:pt idx="2402">
                  <c:v>2.3611041720731578E-2</c:v>
                </c:pt>
                <c:pt idx="2403">
                  <c:v>2.3604621940238359E-2</c:v>
                </c:pt>
                <c:pt idx="2404">
                  <c:v>2.3522090357863748E-2</c:v>
                </c:pt>
                <c:pt idx="2405">
                  <c:v>2.3434073953788478E-2</c:v>
                </c:pt>
                <c:pt idx="2406">
                  <c:v>2.3348366787279608E-2</c:v>
                </c:pt>
                <c:pt idx="2407">
                  <c:v>2.3487706826953392E-2</c:v>
                </c:pt>
                <c:pt idx="2408">
                  <c:v>2.3494583315364543E-2</c:v>
                </c:pt>
                <c:pt idx="2409">
                  <c:v>2.3542721783131729E-2</c:v>
                </c:pt>
                <c:pt idx="2410">
                  <c:v>2.3643142046740839E-2</c:v>
                </c:pt>
                <c:pt idx="2411">
                  <c:v>2.3691755629049103E-2</c:v>
                </c:pt>
                <c:pt idx="2412">
                  <c:v>2.3671117122790419E-2</c:v>
                </c:pt>
                <c:pt idx="2413">
                  <c:v>2.3737622488033135E-2</c:v>
                </c:pt>
                <c:pt idx="2414">
                  <c:v>2.3711936450210632E-2</c:v>
                </c:pt>
                <c:pt idx="2415">
                  <c:v>2.3760557734192774E-2</c:v>
                </c:pt>
                <c:pt idx="2416">
                  <c:v>2.3759181585266402E-2</c:v>
                </c:pt>
                <c:pt idx="2417">
                  <c:v>2.3886723243177543E-2</c:v>
                </c:pt>
                <c:pt idx="2418">
                  <c:v>2.3894064910278047E-2</c:v>
                </c:pt>
                <c:pt idx="2419">
                  <c:v>2.3901865567561943E-2</c:v>
                </c:pt>
                <c:pt idx="2420">
                  <c:v>2.3899112378403857E-2</c:v>
                </c:pt>
                <c:pt idx="2421">
                  <c:v>2.3898194652563081E-2</c:v>
                </c:pt>
                <c:pt idx="2422">
                  <c:v>2.3904159905193068E-2</c:v>
                </c:pt>
                <c:pt idx="2423">
                  <c:v>2.3959686572055466E-2</c:v>
                </c:pt>
                <c:pt idx="2424">
                  <c:v>2.3905077643639402E-2</c:v>
                </c:pt>
                <c:pt idx="2425">
                  <c:v>2.4018892243487612E-2</c:v>
                </c:pt>
                <c:pt idx="2426">
                  <c:v>2.4037252230719199E-2</c:v>
                </c:pt>
                <c:pt idx="2427">
                  <c:v>2.4032203156854986E-2</c:v>
                </c:pt>
                <c:pt idx="2428">
                  <c:v>2.4002827891342705E-2</c:v>
                </c:pt>
                <c:pt idx="2429">
                  <c:v>2.3947295708731001E-2</c:v>
                </c:pt>
                <c:pt idx="2430">
                  <c:v>2.390140670149014E-2</c:v>
                </c:pt>
                <c:pt idx="2431">
                  <c:v>2.3866075469824406E-2</c:v>
                </c:pt>
                <c:pt idx="2432">
                  <c:v>2.3804596802396789E-2</c:v>
                </c:pt>
                <c:pt idx="2433">
                  <c:v>2.3691755629049103E-2</c:v>
                </c:pt>
                <c:pt idx="2434">
                  <c:v>2.3670658500457482E-2</c:v>
                </c:pt>
                <c:pt idx="2435">
                  <c:v>2.3519798037777869E-2</c:v>
                </c:pt>
                <c:pt idx="2436">
                  <c:v>2.3509253521220692E-2</c:v>
                </c:pt>
                <c:pt idx="2437">
                  <c:v>2.3519798037777869E-2</c:v>
                </c:pt>
                <c:pt idx="2438">
                  <c:v>2.3457451571374351E-2</c:v>
                </c:pt>
                <c:pt idx="2439">
                  <c:v>2.3405197457557703E-2</c:v>
                </c:pt>
                <c:pt idx="2440">
                  <c:v>2.3437282571892443E-2</c:v>
                </c:pt>
                <c:pt idx="2441">
                  <c:v>2.3462493967602187E-2</c:v>
                </c:pt>
                <c:pt idx="2442">
                  <c:v>2.3446450182814296E-2</c:v>
                </c:pt>
                <c:pt idx="2443">
                  <c:v>2.3454242804256654E-2</c:v>
                </c:pt>
                <c:pt idx="2444">
                  <c:v>2.3483122561834192E-2</c:v>
                </c:pt>
                <c:pt idx="2445">
                  <c:v>2.3477621507565046E-2</c:v>
                </c:pt>
                <c:pt idx="2446">
                  <c:v>2.349045740925219E-2</c:v>
                </c:pt>
                <c:pt idx="2447">
                  <c:v>2.3547306677406652E-2</c:v>
                </c:pt>
                <c:pt idx="2448">
                  <c:v>2.35807778720694E-2</c:v>
                </c:pt>
                <c:pt idx="2449">
                  <c:v>2.368304147344176E-2</c:v>
                </c:pt>
                <c:pt idx="2450">
                  <c:v>2.3672034368908988E-2</c:v>
                </c:pt>
                <c:pt idx="2451">
                  <c:v>2.3582611984682707E-2</c:v>
                </c:pt>
                <c:pt idx="2452">
                  <c:v>2.360370483648614E-2</c:v>
                </c:pt>
                <c:pt idx="2453">
                  <c:v>2.3615168772589491E-2</c:v>
                </c:pt>
                <c:pt idx="2454">
                  <c:v>2.3605997599498212E-2</c:v>
                </c:pt>
                <c:pt idx="2455">
                  <c:v>2.3708725802297628E-2</c:v>
                </c:pt>
                <c:pt idx="2456">
                  <c:v>2.3715147121859421E-2</c:v>
                </c:pt>
                <c:pt idx="2457">
                  <c:v>2.3743126836649271E-2</c:v>
                </c:pt>
                <c:pt idx="2458">
                  <c:v>2.3813313397387952E-2</c:v>
                </c:pt>
                <c:pt idx="2459">
                  <c:v>2.3746796441151238E-2</c:v>
                </c:pt>
                <c:pt idx="2460">
                  <c:v>2.3703680546389688E-2</c:v>
                </c:pt>
                <c:pt idx="2461">
                  <c:v>2.3690838341277429E-2</c:v>
                </c:pt>
                <c:pt idx="2462">
                  <c:v>2.3591324125376602E-2</c:v>
                </c:pt>
                <c:pt idx="2463">
                  <c:v>2.3710560455341468E-2</c:v>
                </c:pt>
                <c:pt idx="2464">
                  <c:v>2.3812395852834591E-2</c:v>
                </c:pt>
                <c:pt idx="2465">
                  <c:v>2.3829370740879201E-2</c:v>
                </c:pt>
                <c:pt idx="2466">
                  <c:v>2.3811937081284804E-2</c:v>
                </c:pt>
                <c:pt idx="2467">
                  <c:v>2.3721109860752189E-2</c:v>
                </c:pt>
                <c:pt idx="2468">
                  <c:v>2.3645435017963016E-2</c:v>
                </c:pt>
                <c:pt idx="2469">
                  <c:v>2.3641307678479741E-2</c:v>
                </c:pt>
                <c:pt idx="2470">
                  <c:v>2.368762784933405E-2</c:v>
                </c:pt>
                <c:pt idx="2471">
                  <c:v>2.3621588708989848E-2</c:v>
                </c:pt>
                <c:pt idx="2472">
                  <c:v>2.3650479597266391E-2</c:v>
                </c:pt>
                <c:pt idx="2473">
                  <c:v>2.3677996515901519E-2</c:v>
                </c:pt>
                <c:pt idx="2474">
                  <c:v>2.3686710570280874E-2</c:v>
                </c:pt>
                <c:pt idx="2475">
                  <c:v>2.366240338128239E-2</c:v>
                </c:pt>
                <c:pt idx="2476">
                  <c:v>2.3594533905477583E-2</c:v>
                </c:pt>
                <c:pt idx="2477">
                  <c:v>2.3438657701193796E-2</c:v>
                </c:pt>
                <c:pt idx="2478">
                  <c:v>2.3411155942419416E-2</c:v>
                </c:pt>
                <c:pt idx="2479">
                  <c:v>2.3534469095411178E-2</c:v>
                </c:pt>
                <c:pt idx="2480">
                  <c:v>2.3610124603422461E-2</c:v>
                </c:pt>
                <c:pt idx="2481">
                  <c:v>2.3619754431762948E-2</c:v>
                </c:pt>
                <c:pt idx="2482">
                  <c:v>2.3668824015969151E-2</c:v>
                </c:pt>
                <c:pt idx="2483">
                  <c:v>2.3629843052384001E-2</c:v>
                </c:pt>
                <c:pt idx="2484">
                  <c:v>2.3677079257190415E-2</c:v>
                </c:pt>
                <c:pt idx="2485">
                  <c:v>2.364726940365736E-2</c:v>
                </c:pt>
                <c:pt idx="2486">
                  <c:v>2.3635804620183453E-2</c:v>
                </c:pt>
                <c:pt idx="2487">
                  <c:v>2.3600036440843401E-2</c:v>
                </c:pt>
                <c:pt idx="2488">
                  <c:v>2.36642378386498E-2</c:v>
                </c:pt>
                <c:pt idx="2489">
                  <c:v>2.3677996515901519E-2</c:v>
                </c:pt>
                <c:pt idx="2490">
                  <c:v>2.3722485889045877E-2</c:v>
                </c:pt>
                <c:pt idx="2491">
                  <c:v>2.3714688453027707E-2</c:v>
                </c:pt>
                <c:pt idx="2492">
                  <c:v>2.366469645420238E-2</c:v>
                </c:pt>
                <c:pt idx="2493">
                  <c:v>2.3583529043894037E-2</c:v>
                </c:pt>
                <c:pt idx="2494">
                  <c:v>2.3572524461162571E-2</c:v>
                </c:pt>
                <c:pt idx="2495">
                  <c:v>2.3520256500826998E-2</c:v>
                </c:pt>
                <c:pt idx="2496">
                  <c:v>2.3575734102321676E-2</c:v>
                </c:pt>
                <c:pt idx="2497">
                  <c:v>2.3606914708092112E-2</c:v>
                </c:pt>
                <c:pt idx="2498">
                  <c:v>2.3688086489587191E-2</c:v>
                </c:pt>
                <c:pt idx="2499">
                  <c:v>2.3751842197970031E-2</c:v>
                </c:pt>
                <c:pt idx="2500">
                  <c:v>2.3765144928774691E-2</c:v>
                </c:pt>
                <c:pt idx="2501">
                  <c:v>2.3797715403611652E-2</c:v>
                </c:pt>
                <c:pt idx="2502">
                  <c:v>2.3761016451470784E-2</c:v>
                </c:pt>
                <c:pt idx="2503">
                  <c:v>2.3739457263153681E-2</c:v>
                </c:pt>
                <c:pt idx="2504">
                  <c:v>2.3719733836818368E-2</c:v>
                </c:pt>
                <c:pt idx="2505">
                  <c:v>2.375046607666011E-2</c:v>
                </c:pt>
                <c:pt idx="2506">
                  <c:v>2.3780283014669296E-2</c:v>
                </c:pt>
                <c:pt idx="2507">
                  <c:v>2.3702304577677979E-2</c:v>
                </c:pt>
                <c:pt idx="2508">
                  <c:v>2.368304147344176E-2</c:v>
                </c:pt>
                <c:pt idx="2509">
                  <c:v>2.3544097246331823E-2</c:v>
                </c:pt>
                <c:pt idx="2510">
                  <c:v>2.3458368366333932E-2</c:v>
                </c:pt>
                <c:pt idx="2511">
                  <c:v>2.3386405848461987E-2</c:v>
                </c:pt>
                <c:pt idx="2512">
                  <c:v>2.3126156936859214E-2</c:v>
                </c:pt>
                <c:pt idx="2513">
                  <c:v>2.3123866705655798E-2</c:v>
                </c:pt>
                <c:pt idx="2514">
                  <c:v>2.3484497836288969E-2</c:v>
                </c:pt>
                <c:pt idx="2515">
                  <c:v>2.3435449072930339E-2</c:v>
                </c:pt>
                <c:pt idx="2516">
                  <c:v>2.3523924222644193E-2</c:v>
                </c:pt>
                <c:pt idx="2517">
                  <c:v>2.3518422651533963E-2</c:v>
                </c:pt>
                <c:pt idx="2518">
                  <c:v>2.3491374273889802E-2</c:v>
                </c:pt>
                <c:pt idx="2519">
                  <c:v>2.3448283728221445E-2</c:v>
                </c:pt>
                <c:pt idx="2520">
                  <c:v>2.3466619608062182E-2</c:v>
                </c:pt>
                <c:pt idx="2521">
                  <c:v>2.3482205714617108E-2</c:v>
                </c:pt>
                <c:pt idx="2522">
                  <c:v>2.3539512385938991E-2</c:v>
                </c:pt>
                <c:pt idx="2523">
                  <c:v>2.3532635186103247E-2</c:v>
                </c:pt>
                <c:pt idx="2524">
                  <c:v>2.3539512385938991E-2</c:v>
                </c:pt>
                <c:pt idx="2525">
                  <c:v>2.3833041074181046E-2</c:v>
                </c:pt>
                <c:pt idx="2526">
                  <c:v>2.387938170018445E-2</c:v>
                </c:pt>
                <c:pt idx="2527">
                  <c:v>2.3483580986168512E-2</c:v>
                </c:pt>
                <c:pt idx="2528">
                  <c:v>2.3473495762590189E-2</c:v>
                </c:pt>
                <c:pt idx="2529">
                  <c:v>2.3467536422375642E-2</c:v>
                </c:pt>
                <c:pt idx="2530">
                  <c:v>2.3496875502364213E-2</c:v>
                </c:pt>
                <c:pt idx="2531">
                  <c:v>2.351933957521261E-2</c:v>
                </c:pt>
                <c:pt idx="2532">
                  <c:v>2.3577568193634237E-2</c:v>
                </c:pt>
                <c:pt idx="2533">
                  <c:v>2.3604621940238359E-2</c:v>
                </c:pt>
                <c:pt idx="2534">
                  <c:v>2.3601412085578272E-2</c:v>
                </c:pt>
                <c:pt idx="2535">
                  <c:v>2.360370483648614E-2</c:v>
                </c:pt>
                <c:pt idx="2536">
                  <c:v>2.3624340139356288E-2</c:v>
                </c:pt>
                <c:pt idx="2537">
                  <c:v>2.3633970282913731E-2</c:v>
                </c:pt>
                <c:pt idx="2538">
                  <c:v>2.3552808614429516E-2</c:v>
                </c:pt>
                <c:pt idx="2539">
                  <c:v>2.3453784410889408E-2</c:v>
                </c:pt>
                <c:pt idx="2540">
                  <c:v>2.3487248398263879E-2</c:v>
                </c:pt>
                <c:pt idx="2541">
                  <c:v>2.3476704671961272E-2</c:v>
                </c:pt>
                <c:pt idx="2542">
                  <c:v>2.3492291140463008E-2</c:v>
                </c:pt>
                <c:pt idx="2543">
                  <c:v>2.3476246254885192E-2</c:v>
                </c:pt>
                <c:pt idx="2544">
                  <c:v>2.3450575670866211E-2</c:v>
                </c:pt>
                <c:pt idx="2545">
                  <c:v>2.3512462694810048E-2</c:v>
                </c:pt>
                <c:pt idx="2546">
                  <c:v>2.3487248398263879E-2</c:v>
                </c:pt>
                <c:pt idx="2547">
                  <c:v>2.3512921150115797E-2</c:v>
                </c:pt>
                <c:pt idx="2548">
                  <c:v>2.3525758095168423E-2</c:v>
                </c:pt>
                <c:pt idx="2549">
                  <c:v>2.3569773359048588E-2</c:v>
                </c:pt>
                <c:pt idx="2550">
                  <c:v>2.3571607425188254E-2</c:v>
                </c:pt>
                <c:pt idx="2551">
                  <c:v>2.3590407049704953E-2</c:v>
                </c:pt>
                <c:pt idx="2552">
                  <c:v>2.3663779223581483E-2</c:v>
                </c:pt>
                <c:pt idx="2553">
                  <c:v>2.371285378254534E-2</c:v>
                </c:pt>
                <c:pt idx="2554">
                  <c:v>2.3745879037118847E-2</c:v>
                </c:pt>
                <c:pt idx="2555">
                  <c:v>2.3674327492681238E-2</c:v>
                </c:pt>
                <c:pt idx="2556">
                  <c:v>2.3653689814604608E-2</c:v>
                </c:pt>
                <c:pt idx="2557">
                  <c:v>2.3610124603422461E-2</c:v>
                </c:pt>
                <c:pt idx="2558">
                  <c:v>2.3553267112327674E-2</c:v>
                </c:pt>
                <c:pt idx="2559">
                  <c:v>2.3563812697586374E-2</c:v>
                </c:pt>
                <c:pt idx="2560">
                  <c:v>2.3549140648669611E-2</c:v>
                </c:pt>
                <c:pt idx="2561">
                  <c:v>2.3545472713888231E-2</c:v>
                </c:pt>
                <c:pt idx="2562">
                  <c:v>2.3506044371344969E-2</c:v>
                </c:pt>
                <c:pt idx="2563">
                  <c:v>2.3479455184579254E-2</c:v>
                </c:pt>
                <c:pt idx="2564">
                  <c:v>2.3521173428377572E-2</c:v>
                </c:pt>
                <c:pt idx="2565">
                  <c:v>2.3488165256126712E-2</c:v>
                </c:pt>
                <c:pt idx="2566">
                  <c:v>2.3438657701193796E-2</c:v>
                </c:pt>
                <c:pt idx="2567">
                  <c:v>2.3420323001839671E-2</c:v>
                </c:pt>
                <c:pt idx="2568">
                  <c:v>2.3409780900195395E-2</c:v>
                </c:pt>
                <c:pt idx="2569">
                  <c:v>2.3460660362200077E-2</c:v>
                </c:pt>
                <c:pt idx="2570">
                  <c:v>2.3448283728221445E-2</c:v>
                </c:pt>
                <c:pt idx="2571">
                  <c:v>2.3460660362200077E-2</c:v>
                </c:pt>
                <c:pt idx="2572">
                  <c:v>2.3487706826953392E-2</c:v>
                </c:pt>
                <c:pt idx="2573">
                  <c:v>2.3412072639654051E-2</c:v>
                </c:pt>
                <c:pt idx="2574">
                  <c:v>2.3351574772229051E-2</c:v>
                </c:pt>
                <c:pt idx="2575">
                  <c:v>2.3385947526690473E-2</c:v>
                </c:pt>
                <c:pt idx="2576">
                  <c:v>2.3380447703157552E-2</c:v>
                </c:pt>
                <c:pt idx="2577">
                  <c:v>2.3368531657764827E-2</c:v>
                </c:pt>
                <c:pt idx="2578">
                  <c:v>2.3355241069758871E-2</c:v>
                </c:pt>
                <c:pt idx="2579">
                  <c:v>2.343361558170886E-2</c:v>
                </c:pt>
                <c:pt idx="2580">
                  <c:v>2.3419406287190213E-2</c:v>
                </c:pt>
                <c:pt idx="2581">
                  <c:v>2.3390530766172243E-2</c:v>
                </c:pt>
                <c:pt idx="2582">
                  <c:v>2.3441866353163216E-2</c:v>
                </c:pt>
                <c:pt idx="2583">
                  <c:v>2.3449200503827986E-2</c:v>
                </c:pt>
                <c:pt idx="2584">
                  <c:v>2.3489540546550291E-2</c:v>
                </c:pt>
                <c:pt idx="2585">
                  <c:v>2.348083044742065E-2</c:v>
                </c:pt>
                <c:pt idx="2586">
                  <c:v>2.3523924222644193E-2</c:v>
                </c:pt>
                <c:pt idx="2587">
                  <c:v>2.3589948512595407E-2</c:v>
                </c:pt>
                <c:pt idx="2588">
                  <c:v>2.3575734102321676E-2</c:v>
                </c:pt>
                <c:pt idx="2589">
                  <c:v>2.3594075364010807E-2</c:v>
                </c:pt>
                <c:pt idx="2590">
                  <c:v>2.3579860818667392E-2</c:v>
                </c:pt>
                <c:pt idx="2591">
                  <c:v>2.356793930065447E-2</c:v>
                </c:pt>
                <c:pt idx="2592">
                  <c:v>2.3528050446713428E-2</c:v>
                </c:pt>
                <c:pt idx="2593">
                  <c:v>2.3509253521220692E-2</c:v>
                </c:pt>
                <c:pt idx="2594">
                  <c:v>2.3506044371344969E-2</c:v>
                </c:pt>
                <c:pt idx="2595">
                  <c:v>2.3447366954550197E-2</c:v>
                </c:pt>
                <c:pt idx="2596">
                  <c:v>2.3435907446945209E-2</c:v>
                </c:pt>
                <c:pt idx="2597">
                  <c:v>2.3439574456480351E-2</c:v>
                </c:pt>
                <c:pt idx="2598">
                  <c:v>2.3392822404051432E-2</c:v>
                </c:pt>
                <c:pt idx="2599">
                  <c:v>2.3406572485269932E-2</c:v>
                </c:pt>
                <c:pt idx="2600">
                  <c:v>2.336990656939349E-2</c:v>
                </c:pt>
                <c:pt idx="2601">
                  <c:v>2.3388239140385261E-2</c:v>
                </c:pt>
                <c:pt idx="2602">
                  <c:v>2.3435907446945209E-2</c:v>
                </c:pt>
                <c:pt idx="2603">
                  <c:v>2.3482205714617108E-2</c:v>
                </c:pt>
                <c:pt idx="2604">
                  <c:v>2.3458826764539479E-2</c:v>
                </c:pt>
                <c:pt idx="2605">
                  <c:v>2.3554642608926611E-2</c:v>
                </c:pt>
                <c:pt idx="2606">
                  <c:v>2.3548682155127738E-2</c:v>
                </c:pt>
                <c:pt idx="2607">
                  <c:v>2.3583987574226015E-2</c:v>
                </c:pt>
                <c:pt idx="2608">
                  <c:v>2.3620671569407982E-2</c:v>
                </c:pt>
                <c:pt idx="2609">
                  <c:v>2.3639931907368291E-2</c:v>
                </c:pt>
                <c:pt idx="2610">
                  <c:v>2.3605080492840842E-2</c:v>
                </c:pt>
                <c:pt idx="2611">
                  <c:v>2.3605997599498212E-2</c:v>
                </c:pt>
                <c:pt idx="2612">
                  <c:v>2.3564271207102017E-2</c:v>
                </c:pt>
                <c:pt idx="2613">
                  <c:v>2.3629384473635232E-2</c:v>
                </c:pt>
                <c:pt idx="2614">
                  <c:v>2.3622047279507074E-2</c:v>
                </c:pt>
                <c:pt idx="2615">
                  <c:v>2.3584446105041866E-2</c:v>
                </c:pt>
                <c:pt idx="2616">
                  <c:v>2.3521631892878644E-2</c:v>
                </c:pt>
                <c:pt idx="2617">
                  <c:v>2.3470286876928842E-2</c:v>
                </c:pt>
                <c:pt idx="2618">
                  <c:v>2.3451034060846671E-2</c:v>
                </c:pt>
                <c:pt idx="2619">
                  <c:v>2.3444158261941149E-2</c:v>
                </c:pt>
                <c:pt idx="2620">
                  <c:v>2.3428115154487384E-2</c:v>
                </c:pt>
                <c:pt idx="2621">
                  <c:v>2.340794751733568E-2</c:v>
                </c:pt>
                <c:pt idx="2622">
                  <c:v>2.3388239140385261E-2</c:v>
                </c:pt>
                <c:pt idx="2623">
                  <c:v>2.3387780816678971E-2</c:v>
                </c:pt>
                <c:pt idx="2624">
                  <c:v>2.3412989338823732E-2</c:v>
                </c:pt>
                <c:pt idx="2625">
                  <c:v>2.3389614114406428E-2</c:v>
                </c:pt>
                <c:pt idx="2626">
                  <c:v>2.3360740574086981E-2</c:v>
                </c:pt>
                <c:pt idx="2627">
                  <c:v>2.332087074541464E-2</c:v>
                </c:pt>
                <c:pt idx="2628">
                  <c:v>2.3266342078702939E-2</c:v>
                </c:pt>
                <c:pt idx="2629">
                  <c:v>2.3286503140942987E-2</c:v>
                </c:pt>
                <c:pt idx="2630">
                  <c:v>2.3304832191547633E-2</c:v>
                </c:pt>
                <c:pt idx="2631">
                  <c:v>2.3282379211161549E-2</c:v>
                </c:pt>
                <c:pt idx="2632">
                  <c:v>2.3292918220662252E-2</c:v>
                </c:pt>
                <c:pt idx="2633">
                  <c:v>2.3268633061368667E-2</c:v>
                </c:pt>
                <c:pt idx="2634">
                  <c:v>2.3257636454789656E-2</c:v>
                </c:pt>
                <c:pt idx="2635">
                  <c:v>2.3280546366050408E-2</c:v>
                </c:pt>
                <c:pt idx="2636">
                  <c:v>2.3214569093116168E-2</c:v>
                </c:pt>
                <c:pt idx="2637">
                  <c:v>2.3128447180140243E-2</c:v>
                </c:pt>
                <c:pt idx="2638">
                  <c:v>2.3180209899392977E-2</c:v>
                </c:pt>
                <c:pt idx="2639">
                  <c:v>2.3243432916714993E-2</c:v>
                </c:pt>
                <c:pt idx="2640">
                  <c:v>2.3224648305599609E-2</c:v>
                </c:pt>
                <c:pt idx="2641">
                  <c:v>2.3274131469075299E-2</c:v>
                </c:pt>
                <c:pt idx="2642">
                  <c:v>2.3317204738025062E-2</c:v>
                </c:pt>
                <c:pt idx="2643">
                  <c:v>2.3329119375188577E-2</c:v>
                </c:pt>
                <c:pt idx="2644">
                  <c:v>2.3381822652511212E-2</c:v>
                </c:pt>
                <c:pt idx="2645">
                  <c:v>2.3373573021683611E-2</c:v>
                </c:pt>
                <c:pt idx="2646">
                  <c:v>2.339878071912968E-2</c:v>
                </c:pt>
                <c:pt idx="2647">
                  <c:v>2.3406572485269932E-2</c:v>
                </c:pt>
                <c:pt idx="2648">
                  <c:v>2.3375864570083518E-2</c:v>
                </c:pt>
                <c:pt idx="2649">
                  <c:v>2.3560144638887264E-2</c:v>
                </c:pt>
                <c:pt idx="2650">
                  <c:v>2.3565188227585663E-2</c:v>
                </c:pt>
                <c:pt idx="2651">
                  <c:v>2.3592241202984778E-2</c:v>
                </c:pt>
                <c:pt idx="2652">
                  <c:v>2.3544555735033244E-2</c:v>
                </c:pt>
                <c:pt idx="2653">
                  <c:v>2.3600036440843401E-2</c:v>
                </c:pt>
                <c:pt idx="2654">
                  <c:v>2.3654148419018639E-2</c:v>
                </c:pt>
                <c:pt idx="2655">
                  <c:v>2.3579402292692477E-2</c:v>
                </c:pt>
                <c:pt idx="2656">
                  <c:v>2.3624340139356288E-2</c:v>
                </c:pt>
                <c:pt idx="2657">
                  <c:v>2.3572524461162571E-2</c:v>
                </c:pt>
                <c:pt idx="2658">
                  <c:v>2.3530342810358384E-2</c:v>
                </c:pt>
                <c:pt idx="2659">
                  <c:v>2.3474412591419719E-2</c:v>
                </c:pt>
                <c:pt idx="2660">
                  <c:v>2.3486789970058233E-2</c:v>
                </c:pt>
                <c:pt idx="2661">
                  <c:v>2.3427198423390052E-2</c:v>
                </c:pt>
                <c:pt idx="2662">
                  <c:v>2.3442783115222986E-2</c:v>
                </c:pt>
                <c:pt idx="2663">
                  <c:v>2.3409780900195395E-2</c:v>
                </c:pt>
                <c:pt idx="2664">
                  <c:v>2.3365781847565707E-2</c:v>
                </c:pt>
                <c:pt idx="2665">
                  <c:v>2.3394655723061188E-2</c:v>
                </c:pt>
                <c:pt idx="2666">
                  <c:v>2.3390989092780649E-2</c:v>
                </c:pt>
                <c:pt idx="2667">
                  <c:v>2.3341492613608843E-2</c:v>
                </c:pt>
                <c:pt idx="2668">
                  <c:v>2.3358449105486942E-2</c:v>
                </c:pt>
                <c:pt idx="2669">
                  <c:v>2.3318579487169682E-2</c:v>
                </c:pt>
                <c:pt idx="2670">
                  <c:v>2.3373573021683611E-2</c:v>
                </c:pt>
                <c:pt idx="2671">
                  <c:v>2.3377697817509209E-2</c:v>
                </c:pt>
                <c:pt idx="2672">
                  <c:v>2.3388697464575347E-2</c:v>
                </c:pt>
                <c:pt idx="2673">
                  <c:v>2.3401989076492699E-2</c:v>
                </c:pt>
                <c:pt idx="2674">
                  <c:v>2.3466161201631152E-2</c:v>
                </c:pt>
                <c:pt idx="2675">
                  <c:v>2.3387322493456292E-2</c:v>
                </c:pt>
                <c:pt idx="2676">
                  <c:v>2.3331410689040981E-2</c:v>
                </c:pt>
                <c:pt idx="2677">
                  <c:v>2.3281004576603096E-2</c:v>
                </c:pt>
                <c:pt idx="2678">
                  <c:v>2.3310331057577207E-2</c:v>
                </c:pt>
                <c:pt idx="2679">
                  <c:v>2.3258552828036433E-2</c:v>
                </c:pt>
                <c:pt idx="2680">
                  <c:v>2.3298416935842829E-2</c:v>
                </c:pt>
                <c:pt idx="2681">
                  <c:v>2.3310331057577207E-2</c:v>
                </c:pt>
                <c:pt idx="2682">
                  <c:v>2.3374947949272556E-2</c:v>
                </c:pt>
                <c:pt idx="2683">
                  <c:v>2.335249134370981E-2</c:v>
                </c:pt>
                <c:pt idx="2684">
                  <c:v>2.3394197392583277E-2</c:v>
                </c:pt>
                <c:pt idx="2685">
                  <c:v>2.3393280733078354E-2</c:v>
                </c:pt>
                <c:pt idx="2686">
                  <c:v>2.3424906604112498E-2</c:v>
                </c:pt>
                <c:pt idx="2687">
                  <c:v>2.3419864644273078E-2</c:v>
                </c:pt>
                <c:pt idx="2688">
                  <c:v>2.3441407972859075E-2</c:v>
                </c:pt>
                <c:pt idx="2689">
                  <c:v>2.351062887842667E-2</c:v>
                </c:pt>
                <c:pt idx="2690">
                  <c:v>2.3572524461162571E-2</c:v>
                </c:pt>
                <c:pt idx="2691">
                  <c:v>2.3583070514046338E-2</c:v>
                </c:pt>
                <c:pt idx="2692">
                  <c:v>2.3620671569407982E-2</c:v>
                </c:pt>
                <c:pt idx="2693">
                  <c:v>2.3608290374614385E-2</c:v>
                </c:pt>
                <c:pt idx="2694">
                  <c:v>2.360232918448887E-2</c:v>
                </c:pt>
                <c:pt idx="2695">
                  <c:v>2.3546848185800991E-2</c:v>
                </c:pt>
                <c:pt idx="2696">
                  <c:v>2.360737326311544E-2</c:v>
                </c:pt>
                <c:pt idx="2697">
                  <c:v>2.3578026717672666E-2</c:v>
                </c:pt>
                <c:pt idx="2698">
                  <c:v>2.3611041720731578E-2</c:v>
                </c:pt>
                <c:pt idx="2699">
                  <c:v>2.3558310621155452E-2</c:v>
                </c:pt>
                <c:pt idx="2700">
                  <c:v>2.3589948512595407E-2</c:v>
                </c:pt>
                <c:pt idx="2701">
                  <c:v>2.3618837296054681E-2</c:v>
                </c:pt>
                <c:pt idx="2702">
                  <c:v>2.3648186599409978E-2</c:v>
                </c:pt>
                <c:pt idx="2703">
                  <c:v>2.3576651147009787E-2</c:v>
                </c:pt>
                <c:pt idx="2704">
                  <c:v>2.3583070514046338E-2</c:v>
                </c:pt>
                <c:pt idx="2705">
                  <c:v>2.3496875502364213E-2</c:v>
                </c:pt>
                <c:pt idx="2706">
                  <c:v>2.3570231874857413E-2</c:v>
                </c:pt>
                <c:pt idx="2707">
                  <c:v>2.3560144638887264E-2</c:v>
                </c:pt>
                <c:pt idx="2708">
                  <c:v>2.3546389694679377E-2</c:v>
                </c:pt>
                <c:pt idx="2709">
                  <c:v>2.3525758095168423E-2</c:v>
                </c:pt>
                <c:pt idx="2710">
                  <c:v>2.3527133504643482E-2</c:v>
                </c:pt>
                <c:pt idx="2711">
                  <c:v>2.349045740925219E-2</c:v>
                </c:pt>
                <c:pt idx="2712">
                  <c:v>2.3508336618836407E-2</c:v>
                </c:pt>
                <c:pt idx="2713">
                  <c:v>2.3512462694810048E-2</c:v>
                </c:pt>
                <c:pt idx="2714">
                  <c:v>2.3525299626311402E-2</c:v>
                </c:pt>
                <c:pt idx="2715">
                  <c:v>2.3523465755723179E-2</c:v>
                </c:pt>
                <c:pt idx="2716">
                  <c:v>2.3639014729048651E-2</c:v>
                </c:pt>
                <c:pt idx="2717">
                  <c:v>2.355739361519385E-2</c:v>
                </c:pt>
                <c:pt idx="2718">
                  <c:v>2.3645435017963016E-2</c:v>
                </c:pt>
                <c:pt idx="2719">
                  <c:v>2.3571148907927216E-2</c:v>
                </c:pt>
                <c:pt idx="2720">
                  <c:v>2.3595909532783059E-2</c:v>
                </c:pt>
                <c:pt idx="2721">
                  <c:v>2.360370483648614E-2</c:v>
                </c:pt>
                <c:pt idx="2722">
                  <c:v>2.3565646738553603E-2</c:v>
                </c:pt>
                <c:pt idx="2723">
                  <c:v>2.3537678455334492E-2</c:v>
                </c:pt>
                <c:pt idx="2724">
                  <c:v>2.3569314843723991E-2</c:v>
                </c:pt>
                <c:pt idx="2725">
                  <c:v>2.3650020996726553E-2</c:v>
                </c:pt>
                <c:pt idx="2726">
                  <c:v>2.360737326311544E-2</c:v>
                </c:pt>
                <c:pt idx="2727">
                  <c:v>2.3552808614429516E-2</c:v>
                </c:pt>
                <c:pt idx="2728">
                  <c:v>2.3548223662069996E-2</c:v>
                </c:pt>
                <c:pt idx="2729">
                  <c:v>2.3580319345126298E-2</c:v>
                </c:pt>
                <c:pt idx="2730">
                  <c:v>2.3630301631617046E-2</c:v>
                </c:pt>
                <c:pt idx="2731">
                  <c:v>2.3639014729048651E-2</c:v>
                </c:pt>
                <c:pt idx="2732">
                  <c:v>2.3661944768151352E-2</c:v>
                </c:pt>
                <c:pt idx="2733">
                  <c:v>2.3730283465063843E-2</c:v>
                </c:pt>
                <c:pt idx="2734">
                  <c:v>2.3726614000086185E-2</c:v>
                </c:pt>
                <c:pt idx="2735">
                  <c:v>2.3766979820173992E-2</c:v>
                </c:pt>
                <c:pt idx="2736">
                  <c:v>2.3812854624868877E-2</c:v>
                </c:pt>
                <c:pt idx="2737">
                  <c:v>2.3723403243663847E-2</c:v>
                </c:pt>
                <c:pt idx="2738">
                  <c:v>2.3691755629049103E-2</c:v>
                </c:pt>
                <c:pt idx="2739">
                  <c:v>2.3711477784769893E-2</c:v>
                </c:pt>
                <c:pt idx="2740">
                  <c:v>2.3699094000970356E-2</c:v>
                </c:pt>
                <c:pt idx="2741">
                  <c:v>2.3673410241719414E-2</c:v>
                </c:pt>
                <c:pt idx="2742">
                  <c:v>2.3641307678479741E-2</c:v>
                </c:pt>
                <c:pt idx="2743">
                  <c:v>2.3627550163482027E-2</c:v>
                </c:pt>
                <c:pt idx="2744">
                  <c:v>2.3667906776630811E-2</c:v>
                </c:pt>
                <c:pt idx="2745">
                  <c:v>2.362846731759018E-2</c:v>
                </c:pt>
                <c:pt idx="2746">
                  <c:v>2.3592241202984778E-2</c:v>
                </c:pt>
                <c:pt idx="2747">
                  <c:v>2.3573900018754836E-2</c:v>
                </c:pt>
                <c:pt idx="2748">
                  <c:v>2.3590865587298681E-2</c:v>
                </c:pt>
                <c:pt idx="2749">
                  <c:v>2.3655065629299487E-2</c:v>
                </c:pt>
                <c:pt idx="2750">
                  <c:v>2.372202721246364E-2</c:v>
                </c:pt>
                <c:pt idx="2751">
                  <c:v>2.3735329030032667E-2</c:v>
                </c:pt>
                <c:pt idx="2752">
                  <c:v>2.3750924783278931E-2</c:v>
                </c:pt>
                <c:pt idx="2753">
                  <c:v>2.3729366095912783E-2</c:v>
                </c:pt>
                <c:pt idx="2754">
                  <c:v>2.3727531363423999E-2</c:v>
                </c:pt>
                <c:pt idx="2755">
                  <c:v>2.3721568536365673E-2</c:v>
                </c:pt>
                <c:pt idx="2756">
                  <c:v>2.3702763233430728E-2</c:v>
                </c:pt>
                <c:pt idx="2757">
                  <c:v>2.3661486155504504E-2</c:v>
                </c:pt>
                <c:pt idx="2758">
                  <c:v>2.3677996515901519E-2</c:v>
                </c:pt>
                <c:pt idx="2759">
                  <c:v>2.373899856864678E-2</c:v>
                </c:pt>
                <c:pt idx="2760">
                  <c:v>2.3754135743176356E-2</c:v>
                </c:pt>
                <c:pt idx="2761">
                  <c:v>2.3759640301090665E-2</c:v>
                </c:pt>
                <c:pt idx="2762">
                  <c:v>2.3673868866958183E-2</c:v>
                </c:pt>
                <c:pt idx="2763">
                  <c:v>2.358765583430919E-2</c:v>
                </c:pt>
                <c:pt idx="2764">
                  <c:v>2.3629843052384001E-2</c:v>
                </c:pt>
                <c:pt idx="2765">
                  <c:v>2.3659193099534872E-2</c:v>
                </c:pt>
                <c:pt idx="2766">
                  <c:v>2.3720651185623151E-2</c:v>
                </c:pt>
                <c:pt idx="2767">
                  <c:v>2.3692214273661406E-2</c:v>
                </c:pt>
                <c:pt idx="2768">
                  <c:v>2.3671575745607538E-2</c:v>
                </c:pt>
                <c:pt idx="2769">
                  <c:v>2.3684876017986491E-2</c:v>
                </c:pt>
                <c:pt idx="2770">
                  <c:v>2.3715147121859421E-2</c:v>
                </c:pt>
                <c:pt idx="2771">
                  <c:v>2.3680748303658447E-2</c:v>
                </c:pt>
                <c:pt idx="2772">
                  <c:v>2.368441738112393E-2</c:v>
                </c:pt>
                <c:pt idx="2773">
                  <c:v>2.3741292046025732E-2</c:v>
                </c:pt>
                <c:pt idx="2774">
                  <c:v>2.3708725802297628E-2</c:v>
                </c:pt>
                <c:pt idx="2775">
                  <c:v>2.3756888013412438E-2</c:v>
                </c:pt>
                <c:pt idx="2776">
                  <c:v>2.3809643230805231E-2</c:v>
                </c:pt>
                <c:pt idx="2777">
                  <c:v>2.3782117970028202E-2</c:v>
                </c:pt>
                <c:pt idx="2778">
                  <c:v>2.3788081628488788E-2</c:v>
                </c:pt>
                <c:pt idx="2779">
                  <c:v>2.3814689717852805E-2</c:v>
                </c:pt>
                <c:pt idx="2780">
                  <c:v>2.3832123487947519E-2</c:v>
                </c:pt>
                <c:pt idx="2781">
                  <c:v>2.3868369618386998E-2</c:v>
                </c:pt>
                <c:pt idx="2782">
                  <c:v>2.389314719510326E-2</c:v>
                </c:pt>
                <c:pt idx="2783">
                  <c:v>2.3907371998239751E-2</c:v>
                </c:pt>
                <c:pt idx="2784">
                  <c:v>2.3921597267308203E-2</c:v>
                </c:pt>
                <c:pt idx="2785">
                  <c:v>2.3934446297938304E-2</c:v>
                </c:pt>
                <c:pt idx="2786">
                  <c:v>2.3908289743473803E-2</c:v>
                </c:pt>
                <c:pt idx="2787">
                  <c:v>2.3963816938392377E-2</c:v>
                </c:pt>
                <c:pt idx="2788">
                  <c:v>2.3922056154713378E-2</c:v>
                </c:pt>
                <c:pt idx="2789">
                  <c:v>2.3922973930978277E-2</c:v>
                </c:pt>
                <c:pt idx="2790">
                  <c:v>2.3926645055433203E-2</c:v>
                </c:pt>
                <c:pt idx="2791">
                  <c:v>2.3884887845794386E-2</c:v>
                </c:pt>
                <c:pt idx="2792">
                  <c:v>2.322877168721978E-2</c:v>
                </c:pt>
                <c:pt idx="2793">
                  <c:v>2.3277797112887192E-2</c:v>
                </c:pt>
                <c:pt idx="2794">
                  <c:v>2.3900947835903248E-2</c:v>
                </c:pt>
                <c:pt idx="2795">
                  <c:v>2.3187081520674942E-2</c:v>
                </c:pt>
                <c:pt idx="2796">
                  <c:v>2.3231978788879542E-2</c:v>
                </c:pt>
                <c:pt idx="2797">
                  <c:v>2.3203115726502903E-2</c:v>
                </c:pt>
                <c:pt idx="2798">
                  <c:v>2.3207238903687352E-2</c:v>
                </c:pt>
                <c:pt idx="2799">
                  <c:v>2.3150892203460793E-2</c:v>
                </c:pt>
                <c:pt idx="2800">
                  <c:v>2.3155472962991638E-2</c:v>
                </c:pt>
                <c:pt idx="2801">
                  <c:v>2.3196701973133269E-2</c:v>
                </c:pt>
                <c:pt idx="2802">
                  <c:v>2.3207697036902019E-2</c:v>
                </c:pt>
                <c:pt idx="2803">
                  <c:v>2.322739722232987E-2</c:v>
                </c:pt>
                <c:pt idx="2804">
                  <c:v>2.322739722232987E-2</c:v>
                </c:pt>
                <c:pt idx="2805">
                  <c:v>2.3923432819838077E-2</c:v>
                </c:pt>
                <c:pt idx="2806">
                  <c:v>2.3859193096848065E-2</c:v>
                </c:pt>
                <c:pt idx="2807">
                  <c:v>2.3352033057727668E-2</c:v>
                </c:pt>
                <c:pt idx="2808">
                  <c:v>2.3898653515241057E-2</c:v>
                </c:pt>
                <c:pt idx="2809">
                  <c:v>2.3852769647137707E-2</c:v>
                </c:pt>
                <c:pt idx="2810">
                  <c:v>2.3869287281205416E-2</c:v>
                </c:pt>
                <c:pt idx="2811">
                  <c:v>2.3839005431955038E-2</c:v>
                </c:pt>
                <c:pt idx="2812">
                  <c:v>2.3844969871641201E-2</c:v>
                </c:pt>
                <c:pt idx="2813">
                  <c:v>2.3860569562717999E-2</c:v>
                </c:pt>
                <c:pt idx="2814">
                  <c:v>2.3856440178195888E-2</c:v>
                </c:pt>
                <c:pt idx="2815">
                  <c:v>2.3837629034429212E-2</c:v>
                </c:pt>
                <c:pt idx="2816">
                  <c:v>2.3844052260203977E-2</c:v>
                </c:pt>
                <c:pt idx="2817">
                  <c:v>2.3852769647137707E-2</c:v>
                </c:pt>
                <c:pt idx="2818">
                  <c:v>2.3894064910278047E-2</c:v>
                </c:pt>
                <c:pt idx="2819">
                  <c:v>2.3857357815807775E-2</c:v>
                </c:pt>
                <c:pt idx="2820">
                  <c:v>2.3860569562717999E-2</c:v>
                </c:pt>
                <c:pt idx="2821">
                  <c:v>2.3890852915650289E-2</c:v>
                </c:pt>
                <c:pt idx="2822">
                  <c:v>2.3888099796305247E-2</c:v>
                </c:pt>
                <c:pt idx="2823">
                  <c:v>2.3949590286378608E-2</c:v>
                </c:pt>
                <c:pt idx="2824">
                  <c:v>2.3964275870410202E-2</c:v>
                </c:pt>
                <c:pt idx="2825">
                  <c:v>2.400190994631041E-2</c:v>
                </c:pt>
                <c:pt idx="2826">
                  <c:v>2.3995943350892581E-2</c:v>
                </c:pt>
                <c:pt idx="2827">
                  <c:v>2.3991353717889196E-2</c:v>
                </c:pt>
                <c:pt idx="2828">
                  <c:v>2.4002368918584042E-2</c:v>
                </c:pt>
                <c:pt idx="2829">
                  <c:v>2.3995943350892581E-2</c:v>
                </c:pt>
                <c:pt idx="2830">
                  <c:v>2.402577714774165E-2</c:v>
                </c:pt>
                <c:pt idx="2831">
                  <c:v>2.4067088865508148E-2</c:v>
                </c:pt>
                <c:pt idx="2832">
                  <c:v>2.4117127208193451E-2</c:v>
                </c:pt>
                <c:pt idx="2833">
                  <c:v>2.4133195788852067E-2</c:v>
                </c:pt>
                <c:pt idx="2834">
                  <c:v>2.4167171316837977E-2</c:v>
                </c:pt>
                <c:pt idx="2835">
                  <c:v>2.4084991830343946E-2</c:v>
                </c:pt>
                <c:pt idx="2836">
                  <c:v>2.4075810730544617E-2</c:v>
                </c:pt>
                <c:pt idx="2837">
                  <c:v>2.4063875590963898E-2</c:v>
                </c:pt>
                <c:pt idx="2838">
                  <c:v>2.4106568178893336E-2</c:v>
                </c:pt>
                <c:pt idx="2839">
                  <c:v>2.4135950462375523E-2</c:v>
                </c:pt>
                <c:pt idx="2840">
                  <c:v>2.4176813504915431E-2</c:v>
                </c:pt>
                <c:pt idx="2841">
                  <c:v>2.4184160077617242E-2</c:v>
                </c:pt>
                <c:pt idx="2842">
                  <c:v>2.4144673710471552E-2</c:v>
                </c:pt>
                <c:pt idx="2843">
                  <c:v>2.4119881779797507E-2</c:v>
                </c:pt>
                <c:pt idx="2844">
                  <c:v>2.4084991830343946E-2</c:v>
                </c:pt>
                <c:pt idx="2845">
                  <c:v>2.4066629824831928E-2</c:v>
                </c:pt>
                <c:pt idx="2846">
                  <c:v>2.4032203156854986E-2</c:v>
                </c:pt>
                <c:pt idx="2847">
                  <c:v>2.4098763843973671E-2</c:v>
                </c:pt>
                <c:pt idx="2848">
                  <c:v>2.4085909950998942E-2</c:v>
                </c:pt>
                <c:pt idx="2849">
                  <c:v>2.4018892243487612E-2</c:v>
                </c:pt>
                <c:pt idx="2850">
                  <c:v>2.4056531052708507E-2</c:v>
                </c:pt>
                <c:pt idx="2851">
                  <c:v>2.3979420899071069E-2</c:v>
                </c:pt>
                <c:pt idx="2852">
                  <c:v>2.4004663787228011E-2</c:v>
                </c:pt>
                <c:pt idx="2853">
                  <c:v>2.3966111603331144E-2</c:v>
                </c:pt>
                <c:pt idx="2854">
                  <c:v>2.3999615092217989E-2</c:v>
                </c:pt>
                <c:pt idx="2855">
                  <c:v>2.4010630502454389E-2</c:v>
                </c:pt>
                <c:pt idx="2856">
                  <c:v>2.4023941162601779E-2</c:v>
                </c:pt>
                <c:pt idx="2857">
                  <c:v>2.4096927550256404E-2</c:v>
                </c:pt>
                <c:pt idx="2858">
                  <c:v>2.4107945429025904E-2</c:v>
                </c:pt>
                <c:pt idx="2859">
                  <c:v>2.4106109096486378E-2</c:v>
                </c:pt>
                <c:pt idx="2860">
                  <c:v>2.4061580409416611E-2</c:v>
                </c:pt>
                <c:pt idx="2861">
                  <c:v>2.4130441132801037E-2</c:v>
                </c:pt>
                <c:pt idx="2862">
                  <c:v>2.4161661591193487E-2</c:v>
                </c:pt>
                <c:pt idx="2863">
                  <c:v>2.4094632194028149E-2</c:v>
                </c:pt>
                <c:pt idx="2864">
                  <c:v>2.4116668114624786E-2</c:v>
                </c:pt>
                <c:pt idx="2865">
                  <c:v>2.4102436454701143E-2</c:v>
                </c:pt>
                <c:pt idx="2866">
                  <c:v>2.4131818458642557E-2</c:v>
                </c:pt>
                <c:pt idx="2867">
                  <c:v>2.4152019739508663E-2</c:v>
                </c:pt>
                <c:pt idx="2868">
                  <c:v>2.4189670088700519E-2</c:v>
                </c:pt>
                <c:pt idx="2869">
                  <c:v>2.4196098523320282E-2</c:v>
                </c:pt>
                <c:pt idx="2870">
                  <c:v>2.4170385355744312E-2</c:v>
                </c:pt>
                <c:pt idx="2871">
                  <c:v>2.4165334733856531E-2</c:v>
                </c:pt>
                <c:pt idx="2872">
                  <c:v>2.418048677573182E-2</c:v>
                </c:pt>
                <c:pt idx="2873">
                  <c:v>2.4199771957254142E-2</c:v>
                </c:pt>
                <c:pt idx="2874">
                  <c:v>2.4221813213379687E-2</c:v>
                </c:pt>
                <c:pt idx="2875">
                  <c:v>2.4275543462119936E-2</c:v>
                </c:pt>
                <c:pt idx="2876">
                  <c:v>2.4345816126720606E-2</c:v>
                </c:pt>
                <c:pt idx="2877">
                  <c:v>2.4393589658993048E-2</c:v>
                </c:pt>
                <c:pt idx="2878">
                  <c:v>2.438807706013623E-2</c:v>
                </c:pt>
                <c:pt idx="2879">
                  <c:v>2.4454692315612741E-2</c:v>
                </c:pt>
                <c:pt idx="2880">
                  <c:v>2.4445043956175944E-2</c:v>
                </c:pt>
                <c:pt idx="2881">
                  <c:v>2.4434017522139251E-2</c:v>
                </c:pt>
                <c:pt idx="2882">
                  <c:v>2.4463421968378703E-2</c:v>
                </c:pt>
                <c:pt idx="2883">
                  <c:v>2.4421613118470617E-2</c:v>
                </c:pt>
                <c:pt idx="2884">
                  <c:v>2.4445503397002803E-2</c:v>
                </c:pt>
                <c:pt idx="2885">
                  <c:v>2.4415181344937587E-2</c:v>
                </c:pt>
                <c:pt idx="2886">
                  <c:v>2.4450557278178596E-2</c:v>
                </c:pt>
                <c:pt idx="2887">
                  <c:v>2.4414721936187184E-2</c:v>
                </c:pt>
                <c:pt idx="2888">
                  <c:v>2.4405533863233592E-2</c:v>
                </c:pt>
                <c:pt idx="2889">
                  <c:v>2.4391752118266032E-2</c:v>
                </c:pt>
                <c:pt idx="2890">
                  <c:v>2.4381186409962691E-2</c:v>
                </c:pt>
                <c:pt idx="2891">
                  <c:v>2.4352246873049412E-2</c:v>
                </c:pt>
                <c:pt idx="2892">
                  <c:v>2.4300803568444291E-2</c:v>
                </c:pt>
                <c:pt idx="2893">
                  <c:v>2.4314123125193196E-2</c:v>
                </c:pt>
                <c:pt idx="2894">
                  <c:v>2.4335710860587608E-2</c:v>
                </c:pt>
                <c:pt idx="2895">
                  <c:v>2.4335251535895601E-2</c:v>
                </c:pt>
                <c:pt idx="2896">
                  <c:v>2.4347194135774838E-2</c:v>
                </c:pt>
                <c:pt idx="2897">
                  <c:v>2.439956172005131E-2</c:v>
                </c:pt>
                <c:pt idx="2898">
                  <c:v>2.440369627196888E-2</c:v>
                </c:pt>
                <c:pt idx="2899">
                  <c:v>2.4404155669056092E-2</c:v>
                </c:pt>
                <c:pt idx="2900">
                  <c:v>2.4433098665272848E-2</c:v>
                </c:pt>
                <c:pt idx="2901">
                  <c:v>2.4455611218167E-2</c:v>
                </c:pt>
                <c:pt idx="2902">
                  <c:v>2.4454692315612741E-2</c:v>
                </c:pt>
                <c:pt idx="2903">
                  <c:v>2.4474908620944515E-2</c:v>
                </c:pt>
                <c:pt idx="2904">
                  <c:v>2.4491449934391438E-2</c:v>
                </c:pt>
                <c:pt idx="2905">
                  <c:v>2.450753237094605E-2</c:v>
                </c:pt>
                <c:pt idx="2906">
                  <c:v>2.4550268596239516E-2</c:v>
                </c:pt>
                <c:pt idx="2907">
                  <c:v>2.4570489351217584E-2</c:v>
                </c:pt>
                <c:pt idx="2908">
                  <c:v>2.454659219648278E-2</c:v>
                </c:pt>
                <c:pt idx="2909">
                  <c:v>2.4497882837547301E-2</c:v>
                </c:pt>
                <c:pt idx="2910">
                  <c:v>2.4490530956004716E-2</c:v>
                </c:pt>
                <c:pt idx="2911">
                  <c:v>2.4545213554597611E-2</c:v>
                </c:pt>
                <c:pt idx="2912">
                  <c:v>2.4531886908663651E-2</c:v>
                </c:pt>
                <c:pt idx="2913">
                  <c:v>2.4528210664508152E-2</c:v>
                </c:pt>
                <c:pt idx="2914">
                  <c:v>2.4549349493382742E-2</c:v>
                </c:pt>
                <c:pt idx="2915">
                  <c:v>2.4572787223856387E-2</c:v>
                </c:pt>
                <c:pt idx="2916">
                  <c:v>2.4541077655200135E-2</c:v>
                </c:pt>
                <c:pt idx="2917">
                  <c:v>2.4530048782696087E-2</c:v>
                </c:pt>
                <c:pt idx="2918">
                  <c:v>2.4513046486294654E-2</c:v>
                </c:pt>
                <c:pt idx="2919">
                  <c:v>2.4411046683679542E-2</c:v>
                </c:pt>
                <c:pt idx="2920">
                  <c:v>2.4431720383618283E-2</c:v>
                </c:pt>
                <c:pt idx="2921">
                  <c:v>2.4532346441371203E-2</c:v>
                </c:pt>
                <c:pt idx="2922">
                  <c:v>2.4522696356622086E-2</c:v>
                </c:pt>
                <c:pt idx="2923">
                  <c:v>2.4514425026070982E-2</c:v>
                </c:pt>
                <c:pt idx="2924">
                  <c:v>2.4501558824989732E-2</c:v>
                </c:pt>
                <c:pt idx="2925">
                  <c:v>2.4582898007907996E-2</c:v>
                </c:pt>
                <c:pt idx="2926">
                  <c:v>2.4552566361891362E-2</c:v>
                </c:pt>
                <c:pt idx="2927">
                  <c:v>2.4519939228934952E-2</c:v>
                </c:pt>
                <c:pt idx="2928">
                  <c:v>2.4519939228934952E-2</c:v>
                </c:pt>
                <c:pt idx="2929">
                  <c:v>2.4548889942683672E-2</c:v>
                </c:pt>
                <c:pt idx="2930">
                  <c:v>2.4570029778148868E-2</c:v>
                </c:pt>
                <c:pt idx="2931">
                  <c:v>2.4548889942683672E-2</c:v>
                </c:pt>
                <c:pt idx="2932">
                  <c:v>2.4602201067490153E-2</c:v>
                </c:pt>
                <c:pt idx="2933">
                  <c:v>2.4579680914722249E-2</c:v>
                </c:pt>
                <c:pt idx="2934">
                  <c:v>2.4572327648356002E-2</c:v>
                </c:pt>
                <c:pt idx="2935">
                  <c:v>2.4581978835994639E-2</c:v>
                </c:pt>
                <c:pt idx="2936">
                  <c:v>2.4594387820971383E-2</c:v>
                </c:pt>
                <c:pt idx="2937">
                  <c:v>2.4569110633470406E-2</c:v>
                </c:pt>
                <c:pt idx="2938">
                  <c:v>2.4541996740551211E-2</c:v>
                </c:pt>
                <c:pt idx="2939">
                  <c:v>2.4570489351217584E-2</c:v>
                </c:pt>
                <c:pt idx="2940">
                  <c:v>2.4606797160516995E-2</c:v>
                </c:pt>
                <c:pt idx="2941">
                  <c:v>2.4692293358106271E-2</c:v>
                </c:pt>
                <c:pt idx="2942">
                  <c:v>2.4654139749512884E-2</c:v>
                </c:pt>
                <c:pt idx="2943">
                  <c:v>2.4688156057798949E-2</c:v>
                </c:pt>
                <c:pt idx="2944">
                  <c:v>2.4728151611871467E-2</c:v>
                </c:pt>
                <c:pt idx="2945">
                  <c:v>2.4696890404674487E-2</c:v>
                </c:pt>
                <c:pt idx="2946">
                  <c:v>2.4701027788190534E-2</c:v>
                </c:pt>
                <c:pt idx="2947">
                  <c:v>2.4700568076964552E-2</c:v>
                </c:pt>
                <c:pt idx="2948">
                  <c:v>2.4695970991467912E-2</c:v>
                </c:pt>
                <c:pt idx="2949">
                  <c:v>2.4688156057798949E-2</c:v>
                </c:pt>
                <c:pt idx="2950">
                  <c:v>2.4693212763527164E-2</c:v>
                </c:pt>
                <c:pt idx="2951">
                  <c:v>2.4672526612327012E-2</c:v>
                </c:pt>
                <c:pt idx="2952">
                  <c:v>2.3780283014669296E-2</c:v>
                </c:pt>
                <c:pt idx="2953">
                  <c:v>2.4299425706578389E-2</c:v>
                </c:pt>
                <c:pt idx="2954">
                  <c:v>2.4734588022106742E-2</c:v>
                </c:pt>
                <c:pt idx="2955">
                  <c:v>2.4458827392418038E-2</c:v>
                </c:pt>
                <c:pt idx="2956">
                  <c:v>2.4495585361196007E-2</c:v>
                </c:pt>
                <c:pt idx="2957">
                  <c:v>2.4519020190262197E-2</c:v>
                </c:pt>
                <c:pt idx="2958">
                  <c:v>2.4611852919026435E-2</c:v>
                </c:pt>
                <c:pt idx="2959">
                  <c:v>2.4598983831311767E-2</c:v>
                </c:pt>
                <c:pt idx="2960">
                  <c:v>2.4622883869161678E-2</c:v>
                </c:pt>
                <c:pt idx="2961">
                  <c:v>2.4665631447546688E-2</c:v>
                </c:pt>
                <c:pt idx="2962">
                  <c:v>2.4700108366225118E-2</c:v>
                </c:pt>
                <c:pt idx="2963">
                  <c:v>2.4741944036324692E-2</c:v>
                </c:pt>
                <c:pt idx="2964">
                  <c:v>2.4764472604966871E-2</c:v>
                </c:pt>
                <c:pt idx="2965">
                  <c:v>2.523047828611235E-2</c:v>
                </c:pt>
                <c:pt idx="2966">
                  <c:v>2.5160982737346557E-2</c:v>
                </c:pt>
                <c:pt idx="2967">
                  <c:v>2.4860117091552482E-2</c:v>
                </c:pt>
                <c:pt idx="2968">
                  <c:v>2.5074934124120499E-2</c:v>
                </c:pt>
                <c:pt idx="2969">
                  <c:v>2.5059290753280606E-2</c:v>
                </c:pt>
                <c:pt idx="2970">
                  <c:v>2.5068032567525357E-2</c:v>
                </c:pt>
                <c:pt idx="2971">
                  <c:v>2.5069872971893607E-2</c:v>
                </c:pt>
                <c:pt idx="2972">
                  <c:v>2.5091038182704549E-2</c:v>
                </c:pt>
                <c:pt idx="2973">
                  <c:v>2.5100700904496603E-2</c:v>
                </c:pt>
                <c:pt idx="2974">
                  <c:v>2.508091556188621E-2</c:v>
                </c:pt>
                <c:pt idx="2975">
                  <c:v>2.5046408400376696E-2</c:v>
                </c:pt>
                <c:pt idx="2976">
                  <c:v>2.5066192170956098E-2</c:v>
                </c:pt>
                <c:pt idx="2977">
                  <c:v>2.5099320502506614E-2</c:v>
                </c:pt>
                <c:pt idx="2978">
                  <c:v>2.5076774557735632E-2</c:v>
                </c:pt>
                <c:pt idx="2979">
                  <c:v>2.5056990305093209E-2</c:v>
                </c:pt>
                <c:pt idx="2980">
                  <c:v>2.5057450393755749E-2</c:v>
                </c:pt>
                <c:pt idx="2981">
                  <c:v>2.50091437452672E-2</c:v>
                </c:pt>
                <c:pt idx="2982">
                  <c:v>2.5091038182704549E-2</c:v>
                </c:pt>
                <c:pt idx="2983">
                  <c:v>2.5056990305093209E-2</c:v>
                </c:pt>
                <c:pt idx="2984">
                  <c:v>2.5050549114994242E-2</c:v>
                </c:pt>
                <c:pt idx="2985">
                  <c:v>2.5016044366091148E-2</c:v>
                </c:pt>
                <c:pt idx="2986">
                  <c:v>2.5040427437847991E-2</c:v>
                </c:pt>
                <c:pt idx="2987">
                  <c:v>2.509011793469864E-2</c:v>
                </c:pt>
                <c:pt idx="2988">
                  <c:v>2.5119566838108856E-2</c:v>
                </c:pt>
                <c:pt idx="2989">
                  <c:v>2.5160062341119931E-2</c:v>
                </c:pt>
                <c:pt idx="2990">
                  <c:v>2.5135672551832852E-2</c:v>
                </c:pt>
                <c:pt idx="2991">
                  <c:v>2.5170186806896488E-2</c:v>
                </c:pt>
                <c:pt idx="2992">
                  <c:v>2.523462075609649E-2</c:v>
                </c:pt>
                <c:pt idx="2993">
                  <c:v>2.5207005035853148E-2</c:v>
                </c:pt>
                <c:pt idx="2994">
                  <c:v>2.5256254296882167E-2</c:v>
                </c:pt>
                <c:pt idx="2995">
                  <c:v>2.5259016103060888E-2</c:v>
                </c:pt>
                <c:pt idx="2996">
                  <c:v>2.5211147281945283E-2</c:v>
                </c:pt>
                <c:pt idx="2997">
                  <c:v>2.5242905814604241E-2</c:v>
                </c:pt>
                <c:pt idx="2998">
                  <c:v>2.5276507950059653E-2</c:v>
                </c:pt>
                <c:pt idx="2999">
                  <c:v>2.5297683233805678E-2</c:v>
                </c:pt>
                <c:pt idx="3000">
                  <c:v>2.5263619152388287E-2</c:v>
                </c:pt>
                <c:pt idx="3001">
                  <c:v>2.5285254137757288E-2</c:v>
                </c:pt>
                <c:pt idx="3002">
                  <c:v>2.5246127824486611E-2</c:v>
                </c:pt>
                <c:pt idx="3003">
                  <c:v>2.5283873149042402E-2</c:v>
                </c:pt>
                <c:pt idx="3004">
                  <c:v>2.5282031837586597E-2</c:v>
                </c:pt>
                <c:pt idx="3005">
                  <c:v>2.5286635130863634E-2</c:v>
                </c:pt>
                <c:pt idx="3006">
                  <c:v>2.5317478454485356E-2</c:v>
                </c:pt>
                <c:pt idx="3007">
                  <c:v>2.5292159147202731E-2</c:v>
                </c:pt>
                <c:pt idx="3008">
                  <c:v>2.5345561594566142E-2</c:v>
                </c:pt>
                <c:pt idx="3009">
                  <c:v>2.5403575142238316E-2</c:v>
                </c:pt>
                <c:pt idx="3010">
                  <c:v>2.5459293860287849E-2</c:v>
                </c:pt>
                <c:pt idx="3011">
                  <c:v>2.5447320640176092E-2</c:v>
                </c:pt>
                <c:pt idx="3012">
                  <c:v>2.5451925685770229E-2</c:v>
                </c:pt>
                <c:pt idx="3013">
                  <c:v>2.5487846717335942E-2</c:v>
                </c:pt>
                <c:pt idx="3014">
                  <c:v>2.5491531093696809E-2</c:v>
                </c:pt>
                <c:pt idx="3015">
                  <c:v>2.5504426657112538E-2</c:v>
                </c:pt>
                <c:pt idx="3016">
                  <c:v>2.5536667240981067E-2</c:v>
                </c:pt>
                <c:pt idx="3017">
                  <c:v>2.5573516553519273E-2</c:v>
                </c:pt>
                <c:pt idx="3018">
                  <c:v>2.5607604951506116E-2</c:v>
                </c:pt>
                <c:pt idx="3019">
                  <c:v>2.5578122937434371E-2</c:v>
                </c:pt>
                <c:pt idx="3020">
                  <c:v>2.5594245665905412E-2</c:v>
                </c:pt>
                <c:pt idx="3021">
                  <c:v>2.5573977189712202E-2</c:v>
                </c:pt>
                <c:pt idx="3022">
                  <c:v>2.5581808079744649E-2</c:v>
                </c:pt>
                <c:pt idx="3023">
                  <c:v>2.5570292113848817E-2</c:v>
                </c:pt>
                <c:pt idx="3024">
                  <c:v>2.5596088301556578E-2</c:v>
                </c:pt>
                <c:pt idx="3025">
                  <c:v>2.5617279173481958E-2</c:v>
                </c:pt>
                <c:pt idx="3026">
                  <c:v>2.5633864055396319E-2</c:v>
                </c:pt>
                <c:pt idx="3027">
                  <c:v>2.5600234260356552E-2</c:v>
                </c:pt>
                <c:pt idx="3028">
                  <c:v>2.5614515088070479E-2</c:v>
                </c:pt>
                <c:pt idx="3029">
                  <c:v>2.5599773596313182E-2</c:v>
                </c:pt>
                <c:pt idx="3030">
                  <c:v>2.554541866960789E-2</c:v>
                </c:pt>
                <c:pt idx="3031">
                  <c:v>2.5581347435245882E-2</c:v>
                </c:pt>
                <c:pt idx="3032">
                  <c:v>2.5600234260356552E-2</c:v>
                </c:pt>
                <c:pt idx="3033">
                  <c:v>2.5655517493355921E-2</c:v>
                </c:pt>
                <c:pt idx="3034">
                  <c:v>2.5612211696999187E-2</c:v>
                </c:pt>
                <c:pt idx="3035">
                  <c:v>2.5612211696999187E-2</c:v>
                </c:pt>
                <c:pt idx="3036">
                  <c:v>2.5642156733863952E-2</c:v>
                </c:pt>
                <c:pt idx="3037">
                  <c:v>2.5608526296695477E-2</c:v>
                </c:pt>
                <c:pt idx="3038">
                  <c:v>2.5596548961690953E-2</c:v>
                </c:pt>
                <c:pt idx="3039">
                  <c:v>2.5593324351011536E-2</c:v>
                </c:pt>
                <c:pt idx="3040">
                  <c:v>2.5608526296695477E-2</c:v>
                </c:pt>
                <c:pt idx="3041">
                  <c:v>2.5600694924888583E-2</c:v>
                </c:pt>
                <c:pt idx="3042">
                  <c:v>2.5649067420214069E-2</c:v>
                </c:pt>
                <c:pt idx="3043">
                  <c:v>2.5721866663456251E-2</c:v>
                </c:pt>
                <c:pt idx="3044">
                  <c:v>2.5758270861743478E-2</c:v>
                </c:pt>
                <c:pt idx="3045">
                  <c:v>2.585874384817265E-2</c:v>
                </c:pt>
                <c:pt idx="3046">
                  <c:v>2.5838002107600424E-2</c:v>
                </c:pt>
                <c:pt idx="3047">
                  <c:v>2.5893776592831756E-2</c:v>
                </c:pt>
                <c:pt idx="3048">
                  <c:v>2.591037203722155E-2</c:v>
                </c:pt>
                <c:pt idx="3049">
                  <c:v>2.5942642772339545E-2</c:v>
                </c:pt>
                <c:pt idx="3050">
                  <c:v>2.602333010256298E-2</c:v>
                </c:pt>
                <c:pt idx="3051">
                  <c:v>2.6087890761895001E-2</c:v>
                </c:pt>
                <c:pt idx="3052">
                  <c:v>2.6081895439296954E-2</c:v>
                </c:pt>
                <c:pt idx="3053">
                  <c:v>2.6128937885779725E-2</c:v>
                </c:pt>
                <c:pt idx="3054">
                  <c:v>2.6217040879762264E-2</c:v>
                </c:pt>
                <c:pt idx="3055">
                  <c:v>2.6208275907003978E-2</c:v>
                </c:pt>
                <c:pt idx="3056">
                  <c:v>2.6244259554328634E-2</c:v>
                </c:pt>
                <c:pt idx="3057">
                  <c:v>2.6254409327263393E-2</c:v>
                </c:pt>
                <c:pt idx="3058">
                  <c:v>2.6226267357986281E-2</c:v>
                </c:pt>
                <c:pt idx="3059">
                  <c:v>2.6227190016589592E-2</c:v>
                </c:pt>
                <c:pt idx="3060">
                  <c:v>2.6269173056807801E-2</c:v>
                </c:pt>
                <c:pt idx="3061">
                  <c:v>2.6279784797431198E-2</c:v>
                </c:pt>
                <c:pt idx="3062">
                  <c:v>2.6300086241140427E-2</c:v>
                </c:pt>
                <c:pt idx="3063">
                  <c:v>2.6314390100893436E-2</c:v>
                </c:pt>
                <c:pt idx="3064">
                  <c:v>2.6323618647531279E-2</c:v>
                </c:pt>
                <c:pt idx="3065">
                  <c:v>2.6365611010944812E-2</c:v>
                </c:pt>
                <c:pt idx="3066">
                  <c:v>2.6377148085509682E-2</c:v>
                </c:pt>
                <c:pt idx="3067">
                  <c:v>2.6372533218905602E-2</c:v>
                </c:pt>
                <c:pt idx="3068">
                  <c:v>2.637576362037947E-2</c:v>
                </c:pt>
                <c:pt idx="3069">
                  <c:v>2.6391454483627251E-2</c:v>
                </c:pt>
                <c:pt idx="3070">
                  <c:v>2.6401607697236089E-2</c:v>
                </c:pt>
                <c:pt idx="3071">
                  <c:v>2.6454685177537848E-2</c:v>
                </c:pt>
                <c:pt idx="3072">
                  <c:v>2.6496228600517438E-2</c:v>
                </c:pt>
                <c:pt idx="3073">
                  <c:v>2.6421914836586392E-2</c:v>
                </c:pt>
                <c:pt idx="3074">
                  <c:v>2.6381301507381195E-2</c:v>
                </c:pt>
                <c:pt idx="3075">
                  <c:v>2.6371610251469415E-2</c:v>
                </c:pt>
                <c:pt idx="3076">
                  <c:v>2.6405299833764457E-2</c:v>
                </c:pt>
                <c:pt idx="3077">
                  <c:v>2.639791559209604E-2</c:v>
                </c:pt>
                <c:pt idx="3078">
                  <c:v>2.6371610251469415E-2</c:v>
                </c:pt>
                <c:pt idx="3079">
                  <c:v>2.6426991769793011E-2</c:v>
                </c:pt>
                <c:pt idx="3080">
                  <c:v>2.641545337106764E-2</c:v>
                </c:pt>
                <c:pt idx="3081">
                  <c:v>2.6450531053797747E-2</c:v>
                </c:pt>
                <c:pt idx="3082">
                  <c:v>2.6492535690884257E-2</c:v>
                </c:pt>
                <c:pt idx="3083">
                  <c:v>2.6480533951439841E-2</c:v>
                </c:pt>
                <c:pt idx="3084">
                  <c:v>2.6432991858282486E-2</c:v>
                </c:pt>
                <c:pt idx="3085">
                  <c:v>2.6453762035495165E-2</c:v>
                </c:pt>
                <c:pt idx="3086">
                  <c:v>2.6463916705891218E-2</c:v>
                </c:pt>
                <c:pt idx="3087">
                  <c:v>2.6540545965620919E-2</c:v>
                </c:pt>
                <c:pt idx="3088">
                  <c:v>2.6583944434727409E-2</c:v>
                </c:pt>
                <c:pt idx="3089">
                  <c:v>2.653823765788281E-2</c:v>
                </c:pt>
                <c:pt idx="3090">
                  <c:v>2.6571016777654059E-2</c:v>
                </c:pt>
                <c:pt idx="3091">
                  <c:v>2.663057953843205E-2</c:v>
                </c:pt>
                <c:pt idx="3092">
                  <c:v>2.6573786957488778E-2</c:v>
                </c:pt>
                <c:pt idx="3093">
                  <c:v>2.6604260101935402E-2</c:v>
                </c:pt>
                <c:pt idx="3094">
                  <c:v>2.6577018856295615E-2</c:v>
                </c:pt>
                <c:pt idx="3095">
                  <c:v>2.6543315951101588E-2</c:v>
                </c:pt>
                <c:pt idx="3096">
                  <c:v>2.6535467704791819E-2</c:v>
                </c:pt>
                <c:pt idx="3097">
                  <c:v>2.6594563869493801E-2</c:v>
                </c:pt>
                <c:pt idx="3098">
                  <c:v>2.659733419953008E-2</c:v>
                </c:pt>
                <c:pt idx="3099">
                  <c:v>2.6681837755805099E-2</c:v>
                </c:pt>
                <c:pt idx="3100">
                  <c:v>2.6734025759718592E-2</c:v>
                </c:pt>
                <c:pt idx="3101">
                  <c:v>2.6837958605908794E-2</c:v>
                </c:pt>
                <c:pt idx="3102">
                  <c:v>2.6928515937969886E-2</c:v>
                </c:pt>
                <c:pt idx="3103">
                  <c:v>2.6928978013593435E-2</c:v>
                </c:pt>
                <c:pt idx="3104">
                  <c:v>2.6936371290433782E-2</c:v>
                </c:pt>
                <c:pt idx="3105">
                  <c:v>2.7021403021556492E-2</c:v>
                </c:pt>
                <c:pt idx="3106">
                  <c:v>2.7012159635579652E-2</c:v>
                </c:pt>
                <c:pt idx="3107">
                  <c:v>2.7097206208262416E-2</c:v>
                </c:pt>
                <c:pt idx="3108">
                  <c:v>2.7108762734361282E-2</c:v>
                </c:pt>
                <c:pt idx="3109">
                  <c:v>2.7156841183733193E-2</c:v>
                </c:pt>
                <c:pt idx="3110">
                  <c:v>2.7207699182436439E-2</c:v>
                </c:pt>
                <c:pt idx="3111">
                  <c:v>2.7203537849735743E-2</c:v>
                </c:pt>
                <c:pt idx="3112">
                  <c:v>2.7189667028698978E-2</c:v>
                </c:pt>
                <c:pt idx="3113">
                  <c:v>2.7213710066731789E-2</c:v>
                </c:pt>
                <c:pt idx="3114">
                  <c:v>2.7163313689177591E-2</c:v>
                </c:pt>
                <c:pt idx="3115">
                  <c:v>2.7191978801440239E-2</c:v>
                </c:pt>
                <c:pt idx="3116">
                  <c:v>2.7180882404508194E-2</c:v>
                </c:pt>
                <c:pt idx="3117">
                  <c:v>2.7212322932202559E-2</c:v>
                </c:pt>
                <c:pt idx="3118">
                  <c:v>2.7288159452933537E-2</c:v>
                </c:pt>
                <c:pt idx="3119">
                  <c:v>2.7355221067211152E-2</c:v>
                </c:pt>
                <c:pt idx="3120">
                  <c:v>2.7326545178659227E-2</c:v>
                </c:pt>
                <c:pt idx="3121">
                  <c:v>2.7334870241570858E-2</c:v>
                </c:pt>
                <c:pt idx="3122">
                  <c:v>2.7430157327287475E-2</c:v>
                </c:pt>
                <c:pt idx="3123">
                  <c:v>2.7422755639698003E-2</c:v>
                </c:pt>
                <c:pt idx="3124">
                  <c:v>2.7434783446090769E-2</c:v>
                </c:pt>
                <c:pt idx="3125">
                  <c:v>2.7479196694024453E-2</c:v>
                </c:pt>
                <c:pt idx="3126">
                  <c:v>2.7442647961150066E-2</c:v>
                </c:pt>
                <c:pt idx="3127">
                  <c:v>2.7488450025722588E-2</c:v>
                </c:pt>
                <c:pt idx="3128">
                  <c:v>2.7493539442195843E-2</c:v>
                </c:pt>
                <c:pt idx="3129">
                  <c:v>2.7573589929221091E-2</c:v>
                </c:pt>
                <c:pt idx="3130">
                  <c:v>2.7545825083211479E-2</c:v>
                </c:pt>
                <c:pt idx="3131">
                  <c:v>2.7466242360861714E-2</c:v>
                </c:pt>
                <c:pt idx="3132">
                  <c:v>2.7477346051343447E-2</c:v>
                </c:pt>
                <c:pt idx="3133">
                  <c:v>2.757497821811726E-2</c:v>
                </c:pt>
                <c:pt idx="3134">
                  <c:v>2.7540735053979058E-2</c:v>
                </c:pt>
                <c:pt idx="3135">
                  <c:v>2.7518062012120443E-2</c:v>
                </c:pt>
                <c:pt idx="3136">
                  <c:v>2.7585159138959876E-2</c:v>
                </c:pt>
                <c:pt idx="3137">
                  <c:v>2.7631901884211468E-2</c:v>
                </c:pt>
                <c:pt idx="3138">
                  <c:v>2.7629124946904372E-2</c:v>
                </c:pt>
                <c:pt idx="3139">
                  <c:v>2.7691610331474655E-2</c:v>
                </c:pt>
                <c:pt idx="3140">
                  <c:v>2.7634216012197749E-2</c:v>
                </c:pt>
                <c:pt idx="3141">
                  <c:v>2.7707811713646804E-2</c:v>
                </c:pt>
                <c:pt idx="3142">
                  <c:v>2.7677723913501685E-2</c:v>
                </c:pt>
                <c:pt idx="3143">
                  <c:v>2.7731420523995156E-2</c:v>
                </c:pt>
                <c:pt idx="3144">
                  <c:v>2.7790216668759117E-2</c:v>
                </c:pt>
                <c:pt idx="3145">
                  <c:v>2.7844853292366356E-2</c:v>
                </c:pt>
                <c:pt idx="3146">
                  <c:v>2.7849483830657582E-2</c:v>
                </c:pt>
                <c:pt idx="3147">
                  <c:v>2.7932378818644649E-2</c:v>
                </c:pt>
                <c:pt idx="3148">
                  <c:v>2.789532882379166E-2</c:v>
                </c:pt>
                <c:pt idx="3149">
                  <c:v>2.789532882379166E-2</c:v>
                </c:pt>
                <c:pt idx="3150">
                  <c:v>2.793098938679418E-2</c:v>
                </c:pt>
                <c:pt idx="3151">
                  <c:v>2.7926357979396802E-2</c:v>
                </c:pt>
                <c:pt idx="3152">
                  <c:v>2.6819479837531638E-2</c:v>
                </c:pt>
                <c:pt idx="3153">
                  <c:v>2.7288621911365156E-2</c:v>
                </c:pt>
                <c:pt idx="3154">
                  <c:v>2.6919736594530942E-2</c:v>
                </c:pt>
                <c:pt idx="3155">
                  <c:v>2.7259487991882977E-2</c:v>
                </c:pt>
                <c:pt idx="3156">
                  <c:v>2.7250239537246011E-2</c:v>
                </c:pt>
                <c:pt idx="3157">
                  <c:v>2.7347358135166842E-2</c:v>
                </c:pt>
                <c:pt idx="3158">
                  <c:v>2.7310358013152201E-2</c:v>
                </c:pt>
                <c:pt idx="3159">
                  <c:v>2.7364009218553653E-2</c:v>
                </c:pt>
                <c:pt idx="3160">
                  <c:v>2.7360771457895752E-2</c:v>
                </c:pt>
                <c:pt idx="3161">
                  <c:v>2.7441260095202695E-2</c:v>
                </c:pt>
                <c:pt idx="3162">
                  <c:v>2.7517599309305078E-2</c:v>
                </c:pt>
                <c:pt idx="3163">
                  <c:v>2.7476883391905248E-2</c:v>
                </c:pt>
                <c:pt idx="3164">
                  <c:v>2.757405269169334E-2</c:v>
                </c:pt>
                <c:pt idx="3165">
                  <c:v>2.8423126211242138E-2</c:v>
                </c:pt>
                <c:pt idx="3166">
                  <c:v>2.8359608294552405E-2</c:v>
                </c:pt>
                <c:pt idx="3167">
                  <c:v>2.8356826700307178E-2</c:v>
                </c:pt>
                <c:pt idx="3168">
                  <c:v>2.8482479813712991E-2</c:v>
                </c:pt>
                <c:pt idx="3169">
                  <c:v>2.8432399676940796E-2</c:v>
                </c:pt>
                <c:pt idx="3170">
                  <c:v>2.8519579934882952E-2</c:v>
                </c:pt>
                <c:pt idx="3171">
                  <c:v>2.8550189920933357E-2</c:v>
                </c:pt>
                <c:pt idx="3172">
                  <c:v>2.8616055084970411E-2</c:v>
                </c:pt>
                <c:pt idx="3173">
                  <c:v>2.8612344105960554E-2</c:v>
                </c:pt>
                <c:pt idx="3174">
                  <c:v>2.8635538245027056E-2</c:v>
                </c:pt>
                <c:pt idx="3175">
                  <c:v>2.873111116512983E-2</c:v>
                </c:pt>
                <c:pt idx="3176">
                  <c:v>2.8720903345222069E-2</c:v>
                </c:pt>
                <c:pt idx="3177">
                  <c:v>2.8791434999152123E-2</c:v>
                </c:pt>
                <c:pt idx="3178">
                  <c:v>2.8864298801372791E-2</c:v>
                </c:pt>
                <c:pt idx="3179">
                  <c:v>2.8962243297582378E-2</c:v>
                </c:pt>
                <c:pt idx="3180">
                  <c:v>2.9022599246809833E-2</c:v>
                </c:pt>
                <c:pt idx="3181">
                  <c:v>2.9134976513304212E-2</c:v>
                </c:pt>
                <c:pt idx="3182">
                  <c:v>2.9182815330327041E-2</c:v>
                </c:pt>
                <c:pt idx="3183">
                  <c:v>2.9172132419058736E-2</c:v>
                </c:pt>
                <c:pt idx="3184">
                  <c:v>2.9222762457419019E-2</c:v>
                </c:pt>
                <c:pt idx="3185">
                  <c:v>2.9220439849423248E-2</c:v>
                </c:pt>
                <c:pt idx="3186">
                  <c:v>2.9310566149698562E-2</c:v>
                </c:pt>
                <c:pt idx="3187">
                  <c:v>2.9367717772214919E-2</c:v>
                </c:pt>
                <c:pt idx="3188">
                  <c:v>2.9286406749866982E-2</c:v>
                </c:pt>
                <c:pt idx="3189">
                  <c:v>2.9380264257062867E-2</c:v>
                </c:pt>
                <c:pt idx="3190">
                  <c:v>2.9461128077362002E-2</c:v>
                </c:pt>
                <c:pt idx="3191">
                  <c:v>2.9494128559747208E-2</c:v>
                </c:pt>
                <c:pt idx="3192">
                  <c:v>2.9559672164646406E-2</c:v>
                </c:pt>
                <c:pt idx="3193">
                  <c:v>2.9665213506198711E-2</c:v>
                </c:pt>
                <c:pt idx="3194">
                  <c:v>2.9711250582802586E-2</c:v>
                </c:pt>
                <c:pt idx="3195">
                  <c:v>3.000060533270358E-2</c:v>
                </c:pt>
                <c:pt idx="3196">
                  <c:v>3.0070879709133046E-2</c:v>
                </c:pt>
                <c:pt idx="3197">
                  <c:v>3.0287359011185847E-2</c:v>
                </c:pt>
                <c:pt idx="3198">
                  <c:v>3.038283040570124E-2</c:v>
                </c:pt>
                <c:pt idx="3199">
                  <c:v>3.0510934758338007E-2</c:v>
                </c:pt>
                <c:pt idx="3200">
                  <c:v>3.0619503661524616E-2</c:v>
                </c:pt>
                <c:pt idx="3201">
                  <c:v>3.0729964259541998E-2</c:v>
                </c:pt>
                <c:pt idx="3202">
                  <c:v>3.0842317989224845E-2</c:v>
                </c:pt>
                <c:pt idx="3203">
                  <c:v>3.0813410933132113E-2</c:v>
                </c:pt>
                <c:pt idx="3204">
                  <c:v>3.0913195042807897E-2</c:v>
                </c:pt>
                <c:pt idx="3205">
                  <c:v>3.102746201584149E-2</c:v>
                </c:pt>
                <c:pt idx="3206">
                  <c:v>3.1039590071609769E-2</c:v>
                </c:pt>
                <c:pt idx="3207">
                  <c:v>3.1143158803605287E-2</c:v>
                </c:pt>
                <c:pt idx="3208">
                  <c:v>3.1068045685812451E-2</c:v>
                </c:pt>
                <c:pt idx="3209">
                  <c:v>3.1110032783912212E-2</c:v>
                </c:pt>
                <c:pt idx="3210">
                  <c:v>3.1218284914785597E-2</c:v>
                </c:pt>
                <c:pt idx="3211">
                  <c:v>3.1270087505037646E-2</c:v>
                </c:pt>
                <c:pt idx="3212">
                  <c:v>3.1493235950056896E-2</c:v>
                </c:pt>
                <c:pt idx="3213">
                  <c:v>3.1710892774083788E-2</c:v>
                </c:pt>
                <c:pt idx="3214">
                  <c:v>3.1826304480390456E-2</c:v>
                </c:pt>
                <c:pt idx="3215">
                  <c:v>3.1922582239663835E-2</c:v>
                </c:pt>
                <c:pt idx="3216">
                  <c:v>3.2121748639030591E-2</c:v>
                </c:pt>
                <c:pt idx="3217">
                  <c:v>3.2425349184963204E-2</c:v>
                </c:pt>
                <c:pt idx="3218">
                  <c:v>3.2633641771789332E-2</c:v>
                </c:pt>
                <c:pt idx="3219">
                  <c:v>3.2927293331160755E-2</c:v>
                </c:pt>
                <c:pt idx="3220">
                  <c:v>3.306692942289869E-2</c:v>
                </c:pt>
                <c:pt idx="3221">
                  <c:v>3.3469219812959805E-2</c:v>
                </c:pt>
                <c:pt idx="3222">
                  <c:v>3.3686461485840181E-2</c:v>
                </c:pt>
                <c:pt idx="3223">
                  <c:v>3.3970963693198221E-2</c:v>
                </c:pt>
                <c:pt idx="3224">
                  <c:v>3.4263171460132552E-2</c:v>
                </c:pt>
                <c:pt idx="3225">
                  <c:v>3.4549462603565756E-2</c:v>
                </c:pt>
                <c:pt idx="3226">
                  <c:v>3.4846765743016588E-2</c:v>
                </c:pt>
                <c:pt idx="3227">
                  <c:v>3.5271434128905939E-2</c:v>
                </c:pt>
                <c:pt idx="3228">
                  <c:v>3.564559926377029E-2</c:v>
                </c:pt>
                <c:pt idx="3229">
                  <c:v>3.6084263443848512E-2</c:v>
                </c:pt>
                <c:pt idx="3230">
                  <c:v>3.6395370265111693E-2</c:v>
                </c:pt>
                <c:pt idx="3231">
                  <c:v>3.6872140584415763E-2</c:v>
                </c:pt>
                <c:pt idx="3232">
                  <c:v>3.7184285633214242E-2</c:v>
                </c:pt>
                <c:pt idx="3233">
                  <c:v>3.7808301996333095E-2</c:v>
                </c:pt>
                <c:pt idx="3234">
                  <c:v>3.8245837262365426E-2</c:v>
                </c:pt>
                <c:pt idx="3235">
                  <c:v>3.8866157370371399E-2</c:v>
                </c:pt>
                <c:pt idx="3236">
                  <c:v>3.9288595811898849E-2</c:v>
                </c:pt>
                <c:pt idx="3237">
                  <c:v>4.0006114072807804E-2</c:v>
                </c:pt>
                <c:pt idx="3238">
                  <c:v>4.0575070751105419E-2</c:v>
                </c:pt>
                <c:pt idx="3239">
                  <c:v>4.1302838924191849E-2</c:v>
                </c:pt>
                <c:pt idx="3240">
                  <c:v>4.1752994995199931E-2</c:v>
                </c:pt>
                <c:pt idx="3241">
                  <c:v>4.2612549349944594E-2</c:v>
                </c:pt>
                <c:pt idx="3242">
                  <c:v>4.3210837713153233E-2</c:v>
                </c:pt>
                <c:pt idx="3243">
                  <c:v>4.4079053364594008E-2</c:v>
                </c:pt>
                <c:pt idx="3244">
                  <c:v>4.4672627922662918E-2</c:v>
                </c:pt>
                <c:pt idx="3245">
                  <c:v>4.5727573526830032E-2</c:v>
                </c:pt>
                <c:pt idx="3246">
                  <c:v>4.6381875590394375E-2</c:v>
                </c:pt>
                <c:pt idx="3247">
                  <c:v>4.7318444507213286E-2</c:v>
                </c:pt>
                <c:pt idx="3248">
                  <c:v>4.8105154327102877E-2</c:v>
                </c:pt>
                <c:pt idx="3249">
                  <c:v>4.9199122585592066E-2</c:v>
                </c:pt>
                <c:pt idx="3250">
                  <c:v>4.9867935314523132E-2</c:v>
                </c:pt>
                <c:pt idx="3251">
                  <c:v>5.1033270699294864E-2</c:v>
                </c:pt>
                <c:pt idx="3252">
                  <c:v>5.0772518214132902E-2</c:v>
                </c:pt>
                <c:pt idx="3253">
                  <c:v>5.2246801966508813E-2</c:v>
                </c:pt>
                <c:pt idx="3254">
                  <c:v>5.2408470643751877E-2</c:v>
                </c:pt>
                <c:pt idx="3255">
                  <c:v>5.3671064617649686E-2</c:v>
                </c:pt>
                <c:pt idx="3256">
                  <c:v>5.4630890528917023E-2</c:v>
                </c:pt>
                <c:pt idx="3257">
                  <c:v>5.5998773154156377E-2</c:v>
                </c:pt>
                <c:pt idx="3258">
                  <c:v>5.6791480531918452E-2</c:v>
                </c:pt>
                <c:pt idx="3259">
                  <c:v>5.7779566871839695E-2</c:v>
                </c:pt>
                <c:pt idx="3260">
                  <c:v>5.8265017911884764E-2</c:v>
                </c:pt>
                <c:pt idx="3261">
                  <c:v>5.9129549976679657E-2</c:v>
                </c:pt>
                <c:pt idx="3262">
                  <c:v>5.9689256019138194E-2</c:v>
                </c:pt>
                <c:pt idx="3263">
                  <c:v>6.0539156428954438E-2</c:v>
                </c:pt>
                <c:pt idx="3264">
                  <c:v>6.0976725220920333E-2</c:v>
                </c:pt>
                <c:pt idx="3265">
                  <c:v>6.2516210966817601E-2</c:v>
                </c:pt>
                <c:pt idx="3266">
                  <c:v>6.2867928798649345E-2</c:v>
                </c:pt>
                <c:pt idx="3267">
                  <c:v>6.3670771335390189E-2</c:v>
                </c:pt>
                <c:pt idx="3268">
                  <c:v>6.3868947029754389E-2</c:v>
                </c:pt>
                <c:pt idx="3269">
                  <c:v>6.4098924049579564E-2</c:v>
                </c:pt>
                <c:pt idx="3270">
                  <c:v>6.4348665009309733E-2</c:v>
                </c:pt>
                <c:pt idx="3271">
                  <c:v>6.4785049233733419E-2</c:v>
                </c:pt>
                <c:pt idx="3272">
                  <c:v>6.5084119736333712E-2</c:v>
                </c:pt>
                <c:pt idx="3273">
                  <c:v>6.5508113722638331E-2</c:v>
                </c:pt>
                <c:pt idx="3274">
                  <c:v>6.563842358446631E-2</c:v>
                </c:pt>
                <c:pt idx="3275">
                  <c:v>6.574906613276961E-2</c:v>
                </c:pt>
                <c:pt idx="3276">
                  <c:v>6.5867823515319793E-2</c:v>
                </c:pt>
                <c:pt idx="3277">
                  <c:v>6.5916346513672938E-2</c:v>
                </c:pt>
                <c:pt idx="3278">
                  <c:v>6.5898655209217394E-2</c:v>
                </c:pt>
                <c:pt idx="3279">
                  <c:v>6.5768772557444594E-2</c:v>
                </c:pt>
                <c:pt idx="3280">
                  <c:v>6.5849123390353148E-2</c:v>
                </c:pt>
                <c:pt idx="3281">
                  <c:v>6.5921401304459337E-2</c:v>
                </c:pt>
                <c:pt idx="3282">
                  <c:v>6.6116055498528531E-2</c:v>
                </c:pt>
                <c:pt idx="3283">
                  <c:v>6.6436793178650783E-2</c:v>
                </c:pt>
                <c:pt idx="3284">
                  <c:v>6.6369489454929834E-2</c:v>
                </c:pt>
                <c:pt idx="3285">
                  <c:v>6.6347225857248546E-2</c:v>
                </c:pt>
                <c:pt idx="3286">
                  <c:v>6.6335588521763203E-2</c:v>
                </c:pt>
                <c:pt idx="3287">
                  <c:v>6.6469183650421135E-2</c:v>
                </c:pt>
                <c:pt idx="3288">
                  <c:v>6.658206307750171E-2</c:v>
                </c:pt>
                <c:pt idx="3289">
                  <c:v>6.6554220134243933E-2</c:v>
                </c:pt>
                <c:pt idx="3290">
                  <c:v>6.6776000720682072E-2</c:v>
                </c:pt>
                <c:pt idx="3291">
                  <c:v>6.6908211517623398E-2</c:v>
                </c:pt>
                <c:pt idx="3292">
                  <c:v>6.7281252756220919E-2</c:v>
                </c:pt>
                <c:pt idx="3293">
                  <c:v>6.7489200106243194E-2</c:v>
                </c:pt>
                <c:pt idx="3294">
                  <c:v>6.7434921317274424E-2</c:v>
                </c:pt>
                <c:pt idx="3295">
                  <c:v>6.7423254799813731E-2</c:v>
                </c:pt>
                <c:pt idx="3296">
                  <c:v>6.7371520107530281E-2</c:v>
                </c:pt>
                <c:pt idx="3297">
                  <c:v>6.7386228363637765E-2</c:v>
                </c:pt>
                <c:pt idx="3298">
                  <c:v>6.7533845690027239E-2</c:v>
                </c:pt>
                <c:pt idx="3299">
                  <c:v>6.759676316724221E-2</c:v>
                </c:pt>
                <c:pt idx="3300">
                  <c:v>6.7615538696422894E-2</c:v>
                </c:pt>
                <c:pt idx="3301">
                  <c:v>6.7619598377027829E-2</c:v>
                </c:pt>
                <c:pt idx="3302">
                  <c:v>6.7679483074372701E-2</c:v>
                </c:pt>
                <c:pt idx="3303">
                  <c:v>6.7562766301621099E-2</c:v>
                </c:pt>
                <c:pt idx="3304">
                  <c:v>6.7678468010706899E-2</c:v>
                </c:pt>
                <c:pt idx="3305">
                  <c:v>6.7526742676509807E-2</c:v>
                </c:pt>
                <c:pt idx="3306">
                  <c:v>6.7571899526464169E-2</c:v>
                </c:pt>
                <c:pt idx="3307">
                  <c:v>6.7917581037774413E-2</c:v>
                </c:pt>
                <c:pt idx="3308">
                  <c:v>6.8049631906930849E-2</c:v>
                </c:pt>
                <c:pt idx="3309">
                  <c:v>6.8215260134641534E-2</c:v>
                </c:pt>
                <c:pt idx="3310">
                  <c:v>6.8285899972077957E-2</c:v>
                </c:pt>
                <c:pt idx="3311">
                  <c:v>6.8419079690011902E-2</c:v>
                </c:pt>
                <c:pt idx="3312">
                  <c:v>6.8411453794733401E-2</c:v>
                </c:pt>
                <c:pt idx="3313">
                  <c:v>6.8696753464114968E-2</c:v>
                </c:pt>
                <c:pt idx="3314">
                  <c:v>6.8745084804032422E-2</c:v>
                </c:pt>
                <c:pt idx="3315">
                  <c:v>6.8873316105751384E-2</c:v>
                </c:pt>
                <c:pt idx="3316">
                  <c:v>6.9004639770439094E-2</c:v>
                </c:pt>
                <c:pt idx="3317">
                  <c:v>6.9177762633872444E-2</c:v>
                </c:pt>
                <c:pt idx="3318">
                  <c:v>6.94503163612398E-2</c:v>
                </c:pt>
                <c:pt idx="3319">
                  <c:v>6.9790866729455892E-2</c:v>
                </c:pt>
                <c:pt idx="3320">
                  <c:v>6.2711351591201572E-2</c:v>
                </c:pt>
                <c:pt idx="3321">
                  <c:v>6.3012009619895032E-2</c:v>
                </c:pt>
                <c:pt idx="3322">
                  <c:v>6.3017532832587098E-2</c:v>
                </c:pt>
                <c:pt idx="3323">
                  <c:v>6.3572722899760292E-2</c:v>
                </c:pt>
                <c:pt idx="3324">
                  <c:v>6.3800027966563672E-2</c:v>
                </c:pt>
                <c:pt idx="3325">
                  <c:v>6.4206657575651083E-2</c:v>
                </c:pt>
                <c:pt idx="3326">
                  <c:v>6.4529010867486913E-2</c:v>
                </c:pt>
                <c:pt idx="3327">
                  <c:v>6.4806224517479444E-2</c:v>
                </c:pt>
                <c:pt idx="3328">
                  <c:v>6.4949941222691793E-2</c:v>
                </c:pt>
                <c:pt idx="3329">
                  <c:v>6.5364717053091118E-2</c:v>
                </c:pt>
                <c:pt idx="3330">
                  <c:v>6.5687426167157489E-2</c:v>
                </c:pt>
                <c:pt idx="3331">
                  <c:v>6.6067004531326842E-2</c:v>
                </c:pt>
                <c:pt idx="3332">
                  <c:v>6.6304219866248251E-2</c:v>
                </c:pt>
                <c:pt idx="3333">
                  <c:v>6.658408808846214E-2</c:v>
                </c:pt>
                <c:pt idx="3334">
                  <c:v>6.7120542176200726E-2</c:v>
                </c:pt>
                <c:pt idx="3335">
                  <c:v>6.7548559444737699E-2</c:v>
                </c:pt>
                <c:pt idx="3336">
                  <c:v>6.7858678985038917E-2</c:v>
                </c:pt>
                <c:pt idx="3337">
                  <c:v>6.8459753393161293E-2</c:v>
                </c:pt>
                <c:pt idx="3338">
                  <c:v>6.8789350855186907E-2</c:v>
                </c:pt>
                <c:pt idx="3339">
                  <c:v>6.9418212362844511E-2</c:v>
                </c:pt>
                <c:pt idx="3340">
                  <c:v>6.9749558218290375E-2</c:v>
                </c:pt>
                <c:pt idx="3341">
                  <c:v>7.0367556083603927E-2</c:v>
                </c:pt>
                <c:pt idx="3342">
                  <c:v>7.0827925879903511E-2</c:v>
                </c:pt>
                <c:pt idx="3343">
                  <c:v>7.1518116792108774E-2</c:v>
                </c:pt>
                <c:pt idx="3344">
                  <c:v>7.2047374695066113E-2</c:v>
                </c:pt>
                <c:pt idx="3345">
                  <c:v>7.277442592111201E-2</c:v>
                </c:pt>
                <c:pt idx="3346">
                  <c:v>7.3356636000238631E-2</c:v>
                </c:pt>
                <c:pt idx="3347">
                  <c:v>7.396176894899209E-2</c:v>
                </c:pt>
                <c:pt idx="3348">
                  <c:v>7.4473908727566929E-2</c:v>
                </c:pt>
                <c:pt idx="3349">
                  <c:v>7.5213815959957339E-2</c:v>
                </c:pt>
                <c:pt idx="3350">
                  <c:v>7.5834989781612502E-2</c:v>
                </c:pt>
                <c:pt idx="3351">
                  <c:v>7.6758572633312691E-2</c:v>
                </c:pt>
                <c:pt idx="3352">
                  <c:v>7.716818660912142E-2</c:v>
                </c:pt>
                <c:pt idx="3353">
                  <c:v>7.8203274523393582E-2</c:v>
                </c:pt>
                <c:pt idx="3354">
                  <c:v>7.8904775340482292E-2</c:v>
                </c:pt>
                <c:pt idx="3355">
                  <c:v>8.0003013315591134E-2</c:v>
                </c:pt>
                <c:pt idx="3356">
                  <c:v>8.0607027490626718E-2</c:v>
                </c:pt>
                <c:pt idx="3357">
                  <c:v>8.1664505488104971E-2</c:v>
                </c:pt>
                <c:pt idx="3358">
                  <c:v>8.2375299008780309E-2</c:v>
                </c:pt>
                <c:pt idx="3359">
                  <c:v>8.3524995258371537E-2</c:v>
                </c:pt>
                <c:pt idx="3360">
                  <c:v>8.4505717327803848E-2</c:v>
                </c:pt>
                <c:pt idx="3361">
                  <c:v>8.5879072301458068E-2</c:v>
                </c:pt>
                <c:pt idx="3362">
                  <c:v>8.6870965883947548E-2</c:v>
                </c:pt>
                <c:pt idx="3363">
                  <c:v>8.8310373470094891E-2</c:v>
                </c:pt>
                <c:pt idx="3364">
                  <c:v>8.918143312484747E-2</c:v>
                </c:pt>
                <c:pt idx="3365">
                  <c:v>9.0803000399709191E-2</c:v>
                </c:pt>
                <c:pt idx="3366">
                  <c:v>9.1792267458744914E-2</c:v>
                </c:pt>
                <c:pt idx="3367">
                  <c:v>9.3133999572213494E-2</c:v>
                </c:pt>
                <c:pt idx="3368">
                  <c:v>9.4271022320118067E-2</c:v>
                </c:pt>
                <c:pt idx="3369">
                  <c:v>9.5861914690629726E-2</c:v>
                </c:pt>
                <c:pt idx="3370">
                  <c:v>9.6977333870253063E-2</c:v>
                </c:pt>
                <c:pt idx="3371">
                  <c:v>9.8811493603472911E-2</c:v>
                </c:pt>
                <c:pt idx="3372">
                  <c:v>0.10009417857477662</c:v>
                </c:pt>
                <c:pt idx="3373">
                  <c:v>0.10165828543613616</c:v>
                </c:pt>
                <c:pt idx="3374">
                  <c:v>0.10287511144590122</c:v>
                </c:pt>
                <c:pt idx="3375">
                  <c:v>0.10460839716339944</c:v>
                </c:pt>
                <c:pt idx="3376">
                  <c:v>0.10576038873623204</c:v>
                </c:pt>
                <c:pt idx="3377">
                  <c:v>0.10770166077169262</c:v>
                </c:pt>
                <c:pt idx="3378">
                  <c:v>0.10903603342717562</c:v>
                </c:pt>
                <c:pt idx="3379">
                  <c:v>0.11110476312743923</c:v>
                </c:pt>
                <c:pt idx="3380">
                  <c:v>0.11260046404953142</c:v>
                </c:pt>
                <c:pt idx="3381">
                  <c:v>0.11475867989054531</c:v>
                </c:pt>
                <c:pt idx="3382">
                  <c:v>0.11637944154478927</c:v>
                </c:pt>
                <c:pt idx="3383">
                  <c:v>0.11887394241317265</c:v>
                </c:pt>
                <c:pt idx="3384">
                  <c:v>0.12041387975549089</c:v>
                </c:pt>
                <c:pt idx="3385">
                  <c:v>0.12296285536403492</c:v>
                </c:pt>
                <c:pt idx="3386">
                  <c:v>0.12459722592579986</c:v>
                </c:pt>
                <c:pt idx="3387">
                  <c:v>0.12710518054411984</c:v>
                </c:pt>
                <c:pt idx="3388">
                  <c:v>0.12891416762334043</c:v>
                </c:pt>
                <c:pt idx="3389">
                  <c:v>0.13152425812185026</c:v>
                </c:pt>
                <c:pt idx="3390">
                  <c:v>0.13342736113022091</c:v>
                </c:pt>
                <c:pt idx="3391">
                  <c:v>0.13629180016356041</c:v>
                </c:pt>
                <c:pt idx="3392">
                  <c:v>0.13820580701902371</c:v>
                </c:pt>
                <c:pt idx="3393">
                  <c:v>0.1410816086896568</c:v>
                </c:pt>
                <c:pt idx="3394">
                  <c:v>0.14296497650627144</c:v>
                </c:pt>
                <c:pt idx="3395">
                  <c:v>0.14584826644606852</c:v>
                </c:pt>
                <c:pt idx="3396">
                  <c:v>0.14760723999843317</c:v>
                </c:pt>
                <c:pt idx="3397">
                  <c:v>0.15072127863097703</c:v>
                </c:pt>
                <c:pt idx="3398">
                  <c:v>0.15269268699772875</c:v>
                </c:pt>
                <c:pt idx="3399">
                  <c:v>0.15585908217164918</c:v>
                </c:pt>
                <c:pt idx="3400">
                  <c:v>0.15801519540988651</c:v>
                </c:pt>
                <c:pt idx="3401">
                  <c:v>0.16129569822288004</c:v>
                </c:pt>
                <c:pt idx="3402">
                  <c:v>0.16339551933504617</c:v>
                </c:pt>
                <c:pt idx="3403">
                  <c:v>0.16659085990705938</c:v>
                </c:pt>
                <c:pt idx="3404">
                  <c:v>0.16870241289276938</c:v>
                </c:pt>
                <c:pt idx="3405">
                  <c:v>0.17191524775077419</c:v>
                </c:pt>
                <c:pt idx="3406">
                  <c:v>0.17413007704518318</c:v>
                </c:pt>
                <c:pt idx="3407">
                  <c:v>0.17738869558530113</c:v>
                </c:pt>
                <c:pt idx="3408">
                  <c:v>0.17948722158750463</c:v>
                </c:pt>
                <c:pt idx="3409">
                  <c:v>0.18288965503587171</c:v>
                </c:pt>
                <c:pt idx="3410">
                  <c:v>0.18502962597422271</c:v>
                </c:pt>
                <c:pt idx="3411">
                  <c:v>0.18843504735877126</c:v>
                </c:pt>
                <c:pt idx="3412">
                  <c:v>0.19055543916704379</c:v>
                </c:pt>
                <c:pt idx="3413">
                  <c:v>0.19364769958737213</c:v>
                </c:pt>
                <c:pt idx="3414">
                  <c:v>0.19571741725455177</c:v>
                </c:pt>
                <c:pt idx="3415">
                  <c:v>0.19895800960083346</c:v>
                </c:pt>
                <c:pt idx="3416">
                  <c:v>0.20105670141509779</c:v>
                </c:pt>
                <c:pt idx="3417">
                  <c:v>0.20416028705399841</c:v>
                </c:pt>
                <c:pt idx="3418">
                  <c:v>0.20614049676829527</c:v>
                </c:pt>
                <c:pt idx="3419">
                  <c:v>0.20925685110476899</c:v>
                </c:pt>
                <c:pt idx="3420">
                  <c:v>0.21127391163754722</c:v>
                </c:pt>
                <c:pt idx="3421">
                  <c:v>0.21435986211031871</c:v>
                </c:pt>
                <c:pt idx="3422">
                  <c:v>0.21627360329904935</c:v>
                </c:pt>
                <c:pt idx="3423">
                  <c:v>0.21906014135933183</c:v>
                </c:pt>
                <c:pt idx="3424">
                  <c:v>0.22081780102357318</c:v>
                </c:pt>
                <c:pt idx="3425">
                  <c:v>0.22340340787832999</c:v>
                </c:pt>
                <c:pt idx="3426">
                  <c:v>0.22523201892473768</c:v>
                </c:pt>
                <c:pt idx="3427">
                  <c:v>0.22782063607690303</c:v>
                </c:pt>
                <c:pt idx="3428">
                  <c:v>0.22951987416790604</c:v>
                </c:pt>
                <c:pt idx="3429">
                  <c:v>0.23197937600440821</c:v>
                </c:pt>
                <c:pt idx="3430">
                  <c:v>0.23344588142955144</c:v>
                </c:pt>
                <c:pt idx="3431">
                  <c:v>0.23572520950222975</c:v>
                </c:pt>
                <c:pt idx="3432">
                  <c:v>0.23715195198511763</c:v>
                </c:pt>
                <c:pt idx="3433">
                  <c:v>0.2391087918882685</c:v>
                </c:pt>
                <c:pt idx="3434">
                  <c:v>0.24043942041048458</c:v>
                </c:pt>
                <c:pt idx="3435">
                  <c:v>0.24240053822924984</c:v>
                </c:pt>
                <c:pt idx="3436">
                  <c:v>0.24366214376990025</c:v>
                </c:pt>
                <c:pt idx="3437">
                  <c:v>0.24553087382043207</c:v>
                </c:pt>
                <c:pt idx="3438">
                  <c:v>0.24662379725861217</c:v>
                </c:pt>
                <c:pt idx="3439">
                  <c:v>0.24809377808457264</c:v>
                </c:pt>
                <c:pt idx="3440">
                  <c:v>0.24912457702610211</c:v>
                </c:pt>
                <c:pt idx="3441">
                  <c:v>0.25057676747738938</c:v>
                </c:pt>
                <c:pt idx="3442">
                  <c:v>0.25148327444911089</c:v>
                </c:pt>
                <c:pt idx="3443">
                  <c:v>0.25297137932129588</c:v>
                </c:pt>
                <c:pt idx="3444">
                  <c:v>0.2537769409271074</c:v>
                </c:pt>
                <c:pt idx="3445">
                  <c:v>0.25509864839654245</c:v>
                </c:pt>
                <c:pt idx="3446">
                  <c:v>0.25583849889174942</c:v>
                </c:pt>
                <c:pt idx="3447">
                  <c:v>0.25683529934410848</c:v>
                </c:pt>
                <c:pt idx="3448">
                  <c:v>0.25734241341490732</c:v>
                </c:pt>
                <c:pt idx="3449">
                  <c:v>0.25822774856587877</c:v>
                </c:pt>
                <c:pt idx="3450">
                  <c:v>0.25874122009281225</c:v>
                </c:pt>
                <c:pt idx="3451">
                  <c:v>0.25948099262780222</c:v>
                </c:pt>
                <c:pt idx="3452">
                  <c:v>0.25999673917951682</c:v>
                </c:pt>
                <c:pt idx="3453">
                  <c:v>0.26059460227065384</c:v>
                </c:pt>
                <c:pt idx="3454">
                  <c:v>0.26105304667829909</c:v>
                </c:pt>
                <c:pt idx="3455">
                  <c:v>0.26152545746093753</c:v>
                </c:pt>
                <c:pt idx="3456">
                  <c:v>0.26184041916164358</c:v>
                </c:pt>
                <c:pt idx="3457">
                  <c:v>0.26239235103121594</c:v>
                </c:pt>
                <c:pt idx="3458">
                  <c:v>0.26247738705746915</c:v>
                </c:pt>
                <c:pt idx="3459">
                  <c:v>0.2629720386200764</c:v>
                </c:pt>
                <c:pt idx="3460">
                  <c:v>0.26324744255646759</c:v>
                </c:pt>
                <c:pt idx="3461">
                  <c:v>0.26368797422332341</c:v>
                </c:pt>
                <c:pt idx="3462">
                  <c:v>0.26388009988994726</c:v>
                </c:pt>
                <c:pt idx="3463">
                  <c:v>0.26435559756530697</c:v>
                </c:pt>
                <c:pt idx="3464">
                  <c:v>0.26451527727778334</c:v>
                </c:pt>
                <c:pt idx="3465">
                  <c:v>0.26479805437465098</c:v>
                </c:pt>
                <c:pt idx="3466">
                  <c:v>0.26503064469916943</c:v>
                </c:pt>
                <c:pt idx="3467">
                  <c:v>0.26519137263783193</c:v>
                </c:pt>
                <c:pt idx="3468">
                  <c:v>0.26525136099121299</c:v>
                </c:pt>
                <c:pt idx="3469">
                  <c:v>0.26533855883952151</c:v>
                </c:pt>
                <c:pt idx="3470">
                  <c:v>0.26542977532370354</c:v>
                </c:pt>
                <c:pt idx="3471">
                  <c:v>0.26558905002451166</c:v>
                </c:pt>
                <c:pt idx="3472">
                  <c:v>0.26559625478375953</c:v>
                </c:pt>
                <c:pt idx="3473">
                  <c:v>0.26584929768832777</c:v>
                </c:pt>
                <c:pt idx="3474">
                  <c:v>0.2658156569066214</c:v>
                </c:pt>
                <c:pt idx="3475">
                  <c:v>0.26591738819714361</c:v>
                </c:pt>
                <c:pt idx="3476">
                  <c:v>0.265842889719478</c:v>
                </c:pt>
                <c:pt idx="3477">
                  <c:v>0.26600151474368416</c:v>
                </c:pt>
                <c:pt idx="3478">
                  <c:v>0.26595904883099325</c:v>
                </c:pt>
                <c:pt idx="3479">
                  <c:v>0.26603356723886273</c:v>
                </c:pt>
                <c:pt idx="3480">
                  <c:v>0.26602555389329086</c:v>
                </c:pt>
                <c:pt idx="3481">
                  <c:v>0.26626281152974451</c:v>
                </c:pt>
                <c:pt idx="3482">
                  <c:v>0.26637507314536507</c:v>
                </c:pt>
                <c:pt idx="3483">
                  <c:v>0.26641116339975013</c:v>
                </c:pt>
                <c:pt idx="3484">
                  <c:v>0.26645607990513881</c:v>
                </c:pt>
                <c:pt idx="3485">
                  <c:v>0.26651544098477731</c:v>
                </c:pt>
                <c:pt idx="3486">
                  <c:v>0.26646009053331726</c:v>
                </c:pt>
                <c:pt idx="3487">
                  <c:v>0.26661011462922785</c:v>
                </c:pt>
                <c:pt idx="3488">
                  <c:v>0.26667591694516735</c:v>
                </c:pt>
                <c:pt idx="3489">
                  <c:v>0.26670641408235235</c:v>
                </c:pt>
                <c:pt idx="3490">
                  <c:v>0.26673370280998726</c:v>
                </c:pt>
                <c:pt idx="3491">
                  <c:v>0.26691433321025176</c:v>
                </c:pt>
                <c:pt idx="3492">
                  <c:v>0.26698500020942445</c:v>
                </c:pt>
                <c:pt idx="3493">
                  <c:v>0.26699222816433849</c:v>
                </c:pt>
                <c:pt idx="3494">
                  <c:v>0.26697937854987885</c:v>
                </c:pt>
                <c:pt idx="3495">
                  <c:v>0.26703158247381226</c:v>
                </c:pt>
                <c:pt idx="3496">
                  <c:v>0.26690228884599432</c:v>
                </c:pt>
                <c:pt idx="3497">
                  <c:v>0.26698259091785254</c:v>
                </c:pt>
                <c:pt idx="3498">
                  <c:v>0.26700266875603634</c:v>
                </c:pt>
                <c:pt idx="3499">
                  <c:v>0.26704041760487907</c:v>
                </c:pt>
                <c:pt idx="3500">
                  <c:v>0.26709182556917876</c:v>
                </c:pt>
                <c:pt idx="3501">
                  <c:v>0.26712395863729343</c:v>
                </c:pt>
                <c:pt idx="3502">
                  <c:v>0.26723644310218225</c:v>
                </c:pt>
                <c:pt idx="3503">
                  <c:v>0.26723001463357809</c:v>
                </c:pt>
                <c:pt idx="3504">
                  <c:v>0.26730876993149338</c:v>
                </c:pt>
                <c:pt idx="3505">
                  <c:v>0.26739557802934932</c:v>
                </c:pt>
                <c:pt idx="3506">
                  <c:v>0.26751054508499938</c:v>
                </c:pt>
                <c:pt idx="3507">
                  <c:v>0.26761669554041151</c:v>
                </c:pt>
                <c:pt idx="3508">
                  <c:v>0.26753145145621365</c:v>
                </c:pt>
                <c:pt idx="3509">
                  <c:v>0.26784758193478703</c:v>
                </c:pt>
                <c:pt idx="3510">
                  <c:v>0.26784597254558035</c:v>
                </c:pt>
                <c:pt idx="3511">
                  <c:v>0.26793530266754201</c:v>
                </c:pt>
                <c:pt idx="3512">
                  <c:v>0.26798279192401886</c:v>
                </c:pt>
                <c:pt idx="3513">
                  <c:v>0.26802706624707834</c:v>
                </c:pt>
                <c:pt idx="3514">
                  <c:v>0.26800291605678672</c:v>
                </c:pt>
                <c:pt idx="3515">
                  <c:v>0.26781619992097894</c:v>
                </c:pt>
                <c:pt idx="3516">
                  <c:v>0.26784597254558035</c:v>
                </c:pt>
                <c:pt idx="3517">
                  <c:v>0.26771160958278062</c:v>
                </c:pt>
                <c:pt idx="3518">
                  <c:v>0.26762152117763632</c:v>
                </c:pt>
                <c:pt idx="3519">
                  <c:v>0.26750491661854292</c:v>
                </c:pt>
                <c:pt idx="3520">
                  <c:v>0.26751456546284363</c:v>
                </c:pt>
                <c:pt idx="3521">
                  <c:v>0.26746391142167958</c:v>
                </c:pt>
                <c:pt idx="3522">
                  <c:v>0.26738191264100591</c:v>
                </c:pt>
                <c:pt idx="3523">
                  <c:v>0.26738271647547696</c:v>
                </c:pt>
                <c:pt idx="3524">
                  <c:v>0.26733207780932183</c:v>
                </c:pt>
                <c:pt idx="3525">
                  <c:v>0.26729108892752779</c:v>
                </c:pt>
                <c:pt idx="3526">
                  <c:v>0.26725171109648876</c:v>
                </c:pt>
                <c:pt idx="3527">
                  <c:v>0.26712797543798117</c:v>
                </c:pt>
                <c:pt idx="3528">
                  <c:v>0.2672661760072918</c:v>
                </c:pt>
                <c:pt idx="3529">
                  <c:v>0.26724206809026801</c:v>
                </c:pt>
                <c:pt idx="3530">
                  <c:v>0.26730073302227436</c:v>
                </c:pt>
                <c:pt idx="3531">
                  <c:v>0.26731680698944393</c:v>
                </c:pt>
                <c:pt idx="3532">
                  <c:v>0.26736744387495076</c:v>
                </c:pt>
                <c:pt idx="3533">
                  <c:v>0.26733770403621354</c:v>
                </c:pt>
                <c:pt idx="3534">
                  <c:v>0.26734091905573432</c:v>
                </c:pt>
                <c:pt idx="3535">
                  <c:v>0.26726858687259902</c:v>
                </c:pt>
                <c:pt idx="3536">
                  <c:v>0.26728465965000708</c:v>
                </c:pt>
                <c:pt idx="3537">
                  <c:v>0.26724206809026801</c:v>
                </c:pt>
                <c:pt idx="3538">
                  <c:v>0.2672605507069532</c:v>
                </c:pt>
                <c:pt idx="3539">
                  <c:v>0.26718100068918443</c:v>
                </c:pt>
                <c:pt idx="3540">
                  <c:v>0.26722680043496033</c:v>
                </c:pt>
                <c:pt idx="3541">
                  <c:v>0.26709985861331914</c:v>
                </c:pt>
                <c:pt idx="3542">
                  <c:v>0.26710226855553665</c:v>
                </c:pt>
                <c:pt idx="3543">
                  <c:v>0.26699303127786633</c:v>
                </c:pt>
                <c:pt idx="3544">
                  <c:v>0.26693521089960481</c:v>
                </c:pt>
                <c:pt idx="3545">
                  <c:v>0.26695207438142032</c:v>
                </c:pt>
                <c:pt idx="3546">
                  <c:v>0.26702515703683827</c:v>
                </c:pt>
                <c:pt idx="3547">
                  <c:v>0.26674895313994512</c:v>
                </c:pt>
                <c:pt idx="3548">
                  <c:v>0.26682521282353594</c:v>
                </c:pt>
                <c:pt idx="3549">
                  <c:v>0.26676661208578961</c:v>
                </c:pt>
                <c:pt idx="3550">
                  <c:v>0.26681076259205938</c:v>
                </c:pt>
                <c:pt idx="3551">
                  <c:v>0.2665523452052313</c:v>
                </c:pt>
                <c:pt idx="3552">
                  <c:v>0.266647026895804</c:v>
                </c:pt>
                <c:pt idx="3553">
                  <c:v>0.26659486917374642</c:v>
                </c:pt>
                <c:pt idx="3554">
                  <c:v>0.26659888108382862</c:v>
                </c:pt>
                <c:pt idx="3555">
                  <c:v>0.26671042702299735</c:v>
                </c:pt>
                <c:pt idx="3556">
                  <c:v>0.26672567653562845</c:v>
                </c:pt>
                <c:pt idx="3557">
                  <c:v>0.26681718485780243</c:v>
                </c:pt>
                <c:pt idx="3558">
                  <c:v>0.26672086084221386</c:v>
                </c:pt>
                <c:pt idx="3559">
                  <c:v>0.2665395085989522</c:v>
                </c:pt>
                <c:pt idx="3560">
                  <c:v>0.26671604520219594</c:v>
                </c:pt>
                <c:pt idx="3561">
                  <c:v>0.26660690501517781</c:v>
                </c:pt>
                <c:pt idx="3562">
                  <c:v>0.26658604310201761</c:v>
                </c:pt>
                <c:pt idx="3563">
                  <c:v>0.26658443838097445</c:v>
                </c:pt>
                <c:pt idx="3564">
                  <c:v>0.26667752200426081</c:v>
                </c:pt>
                <c:pt idx="3565">
                  <c:v>0.26659326442008963</c:v>
                </c:pt>
                <c:pt idx="3566">
                  <c:v>0.26673691336126532</c:v>
                </c:pt>
                <c:pt idx="3567">
                  <c:v>0.26666227418237082</c:v>
                </c:pt>
                <c:pt idx="3568">
                  <c:v>0.26663258259177203</c:v>
                </c:pt>
                <c:pt idx="3569">
                  <c:v>0.266647026895804</c:v>
                </c:pt>
                <c:pt idx="3570">
                  <c:v>0.26661332426699819</c:v>
                </c:pt>
                <c:pt idx="3571">
                  <c:v>0.26663338504050405</c:v>
                </c:pt>
                <c:pt idx="3572">
                  <c:v>0.26671604520219594</c:v>
                </c:pt>
                <c:pt idx="3573">
                  <c:v>0.26649378127233592</c:v>
                </c:pt>
                <c:pt idx="3574">
                  <c:v>0.26655555441608486</c:v>
                </c:pt>
                <c:pt idx="3575">
                  <c:v>0.2665475314334137</c:v>
                </c:pt>
                <c:pt idx="3576">
                  <c:v>0.26653629950666541</c:v>
                </c:pt>
                <c:pt idx="3577">
                  <c:v>0.26653549723729886</c:v>
                </c:pt>
                <c:pt idx="3578">
                  <c:v>0.26654111315398793</c:v>
                </c:pt>
                <c:pt idx="3579">
                  <c:v>0.26636464763020873</c:v>
                </c:pt>
                <c:pt idx="3580">
                  <c:v>0.26644244404636375</c:v>
                </c:pt>
                <c:pt idx="3581">
                  <c:v>0.26636705349610779</c:v>
                </c:pt>
                <c:pt idx="3582">
                  <c:v>0.26616741196712884</c:v>
                </c:pt>
                <c:pt idx="3583">
                  <c:v>0.26594462739009517</c:v>
                </c:pt>
                <c:pt idx="3584">
                  <c:v>0.26595985003619527</c:v>
                </c:pt>
                <c:pt idx="3585">
                  <c:v>0.26597427198260576</c:v>
                </c:pt>
                <c:pt idx="3586">
                  <c:v>0.26599350198950006</c:v>
                </c:pt>
                <c:pt idx="3587">
                  <c:v>0.26599911090190576</c:v>
                </c:pt>
                <c:pt idx="3588">
                  <c:v>0.26605199849481442</c:v>
                </c:pt>
                <c:pt idx="3589">
                  <c:v>0.26594783211335377</c:v>
                </c:pt>
                <c:pt idx="3590">
                  <c:v>0.26570193832033029</c:v>
                </c:pt>
                <c:pt idx="3591">
                  <c:v>0.26552341216736558</c:v>
                </c:pt>
                <c:pt idx="3592">
                  <c:v>0.26552181136794512</c:v>
                </c:pt>
                <c:pt idx="3593">
                  <c:v>0.26549139729997562</c:v>
                </c:pt>
                <c:pt idx="3594">
                  <c:v>0.26539856752833096</c:v>
                </c:pt>
                <c:pt idx="3595">
                  <c:v>0.26567551502506548</c:v>
                </c:pt>
                <c:pt idx="3596">
                  <c:v>0.26580444389177038</c:v>
                </c:pt>
                <c:pt idx="3597">
                  <c:v>0.26585009869108228</c:v>
                </c:pt>
                <c:pt idx="3598">
                  <c:v>0.26597266952046494</c:v>
                </c:pt>
                <c:pt idx="3599">
                  <c:v>0.26626361329553744</c:v>
                </c:pt>
                <c:pt idx="3600">
                  <c:v>0.26588614534417504</c:v>
                </c:pt>
                <c:pt idx="3601">
                  <c:v>0.26579643477269371</c:v>
                </c:pt>
                <c:pt idx="3602">
                  <c:v>0.26561066466083738</c:v>
                </c:pt>
                <c:pt idx="3603">
                  <c:v>0.2661337465359756</c:v>
                </c:pt>
                <c:pt idx="3604">
                  <c:v>0.26665023680638533</c:v>
                </c:pt>
                <c:pt idx="3605">
                  <c:v>0.26652426562177678</c:v>
                </c:pt>
                <c:pt idx="3606">
                  <c:v>0.26621470829062432</c:v>
                </c:pt>
                <c:pt idx="3607">
                  <c:v>0.26653148591269632</c:v>
                </c:pt>
                <c:pt idx="3608">
                  <c:v>0.26682681843449141</c:v>
                </c:pt>
                <c:pt idx="3609">
                  <c:v>0.2637158710162148</c:v>
                </c:pt>
                <c:pt idx="3610">
                  <c:v>0.26588534427493382</c:v>
                </c:pt>
                <c:pt idx="3611">
                  <c:v>0.26648816596766578</c:v>
                </c:pt>
                <c:pt idx="3612">
                  <c:v>0.26642319415104837</c:v>
                </c:pt>
                <c:pt idx="3613">
                  <c:v>0.26681557928246336</c:v>
                </c:pt>
                <c:pt idx="3614">
                  <c:v>0.26598629063713047</c:v>
                </c:pt>
                <c:pt idx="3615">
                  <c:v>0.26804075195104932</c:v>
                </c:pt>
                <c:pt idx="3616">
                  <c:v>0.26811804402162376</c:v>
                </c:pt>
                <c:pt idx="3617">
                  <c:v>0.26816474798108247</c:v>
                </c:pt>
                <c:pt idx="3618">
                  <c:v>0.2697872009025758</c:v>
                </c:pt>
                <c:pt idx="3619">
                  <c:v>0.26891188853517267</c:v>
                </c:pt>
                <c:pt idx="3620">
                  <c:v>0.26824850559114727</c:v>
                </c:pt>
              </c:numCache>
            </c:numRef>
          </c:yVal>
          <c:smooth val="1"/>
        </c:ser>
        <c:ser>
          <c:idx val="1"/>
          <c:order val="1"/>
          <c:tx>
            <c:v>Band gap area</c:v>
          </c:tx>
          <c:marker>
            <c:symbol val="none"/>
          </c:marker>
          <c:xVal>
            <c:numRef>
              <c:f>'ZnO Bandgap'!$E$3340:$E$3460</c:f>
              <c:numCache>
                <c:formatCode>General</c:formatCode>
                <c:ptCount val="121"/>
                <c:pt idx="0">
                  <c:v>3.7006647800532493</c:v>
                </c:pt>
                <c:pt idx="1">
                  <c:v>3.7061881603219851</c:v>
                </c:pt>
                <c:pt idx="2">
                  <c:v>3.7117280529383159</c:v>
                </c:pt>
                <c:pt idx="3">
                  <c:v>3.7172845320594812</c:v>
                </c:pt>
                <c:pt idx="4">
                  <c:v>3.7228576722874562</c:v>
                </c:pt>
                <c:pt idx="5">
                  <c:v>3.7284475486722743</c:v>
                </c:pt>
                <c:pt idx="6">
                  <c:v>3.7340542367153842</c:v>
                </c:pt>
                <c:pt idx="7">
                  <c:v>3.7396778123730874</c:v>
                </c:pt>
                <c:pt idx="8">
                  <c:v>3.7453183520599294</c:v>
                </c:pt>
                <c:pt idx="9">
                  <c:v>3.7509759326521603</c:v>
                </c:pt>
                <c:pt idx="10">
                  <c:v>3.756650631491266</c:v>
                </c:pt>
                <c:pt idx="11">
                  <c:v>3.7623425263874699</c:v>
                </c:pt>
                <c:pt idx="12">
                  <c:v>3.7680516956232624</c:v>
                </c:pt>
                <c:pt idx="13">
                  <c:v>3.7737782179570432</c:v>
                </c:pt>
                <c:pt idx="14">
                  <c:v>3.7795221726266819</c:v>
                </c:pt>
                <c:pt idx="15">
                  <c:v>3.7852836393532421</c:v>
                </c:pt>
                <c:pt idx="16">
                  <c:v>3.7910626983446227</c:v>
                </c:pt>
                <c:pt idx="17">
                  <c:v>3.7968594302992718</c:v>
                </c:pt>
                <c:pt idx="18">
                  <c:v>3.8026739164099967</c:v>
                </c:pt>
                <c:pt idx="19">
                  <c:v>3.8085062383676842</c:v>
                </c:pt>
                <c:pt idx="20">
                  <c:v>3.8143564783651773</c:v>
                </c:pt>
                <c:pt idx="21">
                  <c:v>3.8202247191011232</c:v>
                </c:pt>
                <c:pt idx="22">
                  <c:v>3.8261110437838677</c:v>
                </c:pt>
                <c:pt idx="23">
                  <c:v>3.8320155361353803</c:v>
                </c:pt>
                <c:pt idx="24">
                  <c:v>3.8379382803952553</c:v>
                </c:pt>
                <c:pt idx="25">
                  <c:v>3.8438793613246598</c:v>
                </c:pt>
                <c:pt idx="26">
                  <c:v>3.849838864210434</c:v>
                </c:pt>
                <c:pt idx="27">
                  <c:v>3.8558168748691393</c:v>
                </c:pt>
                <c:pt idx="28">
                  <c:v>3.8618134796512127</c:v>
                </c:pt>
                <c:pt idx="29">
                  <c:v>3.8678287654450632</c:v>
                </c:pt>
                <c:pt idx="30">
                  <c:v>3.8738628196813227</c:v>
                </c:pt>
                <c:pt idx="31">
                  <c:v>3.8799157303370784</c:v>
                </c:pt>
                <c:pt idx="32">
                  <c:v>3.8859875859401094</c:v>
                </c:pt>
                <c:pt idx="33">
                  <c:v>3.8920784755732329</c:v>
                </c:pt>
                <c:pt idx="34">
                  <c:v>3.8981884888786973</c:v>
                </c:pt>
                <c:pt idx="35">
                  <c:v>3.904317716062478</c:v>
                </c:pt>
                <c:pt idx="36">
                  <c:v>3.9104662478987873</c:v>
                </c:pt>
                <c:pt idx="37">
                  <c:v>3.9166341757345853</c:v>
                </c:pt>
                <c:pt idx="38">
                  <c:v>3.9228215914940443</c:v>
                </c:pt>
                <c:pt idx="39">
                  <c:v>3.9290285876831175</c:v>
                </c:pt>
                <c:pt idx="40">
                  <c:v>3.9352552573941786</c:v>
                </c:pt>
                <c:pt idx="41">
                  <c:v>3.9415016943106824</c:v>
                </c:pt>
                <c:pt idx="42">
                  <c:v>3.9477679927118152</c:v>
                </c:pt>
                <c:pt idx="43">
                  <c:v>3.9540542474772802</c:v>
                </c:pt>
                <c:pt idx="44">
                  <c:v>3.9603605540920794</c:v>
                </c:pt>
                <c:pt idx="45">
                  <c:v>3.9666870086513306</c:v>
                </c:pt>
                <c:pt idx="46">
                  <c:v>3.9730337078651692</c:v>
                </c:pt>
                <c:pt idx="47">
                  <c:v>3.9794007490636667</c:v>
                </c:pt>
                <c:pt idx="48">
                  <c:v>3.9857882302018139</c:v>
                </c:pt>
                <c:pt idx="49">
                  <c:v>3.9921962498645192</c:v>
                </c:pt>
                <c:pt idx="50">
                  <c:v>3.9986249072717066</c:v>
                </c:pt>
                <c:pt idx="51">
                  <c:v>4.0050743022834361</c:v>
                </c:pt>
                <c:pt idx="52">
                  <c:v>4.0115445354050472</c:v>
                </c:pt>
                <c:pt idx="53">
                  <c:v>4.0180357077924365</c:v>
                </c:pt>
                <c:pt idx="54">
                  <c:v>4.0245479212572457</c:v>
                </c:pt>
                <c:pt idx="55">
                  <c:v>4.0310812782722865</c:v>
                </c:pt>
                <c:pt idx="56">
                  <c:v>4.0376358819767955</c:v>
                </c:pt>
                <c:pt idx="57">
                  <c:v>4.0442118361819608</c:v>
                </c:pt>
                <c:pt idx="58">
                  <c:v>4.0508092453763949</c:v>
                </c:pt>
                <c:pt idx="59">
                  <c:v>4.0574282147315852</c:v>
                </c:pt>
                <c:pt idx="60">
                  <c:v>4.064068850107569</c:v>
                </c:pt>
                <c:pt idx="61">
                  <c:v>4.0707312580585695</c:v>
                </c:pt>
                <c:pt idx="62">
                  <c:v>4.0774155458386376</c:v>
                </c:pt>
                <c:pt idx="63">
                  <c:v>4.0841218214074377</c:v>
                </c:pt>
                <c:pt idx="64">
                  <c:v>4.0908501934361334</c:v>
                </c:pt>
                <c:pt idx="65">
                  <c:v>4.0976007713130862</c:v>
                </c:pt>
                <c:pt idx="66">
                  <c:v>4.1043736651499669</c:v>
                </c:pt>
                <c:pt idx="67">
                  <c:v>4.1111689857876428</c:v>
                </c:pt>
                <c:pt idx="68">
                  <c:v>4.1179868448021901</c:v>
                </c:pt>
                <c:pt idx="69">
                  <c:v>4.1248273545111775</c:v>
                </c:pt>
                <c:pt idx="70">
                  <c:v>4.1316906279795838</c:v>
                </c:pt>
                <c:pt idx="71">
                  <c:v>4.1385767790262049</c:v>
                </c:pt>
                <c:pt idx="72">
                  <c:v>4.1454859222299234</c:v>
                </c:pt>
                <c:pt idx="73">
                  <c:v>4.1524181729359873</c:v>
                </c:pt>
                <c:pt idx="74">
                  <c:v>4.1593736472625293</c:v>
                </c:pt>
                <c:pt idx="75">
                  <c:v>4.1663524621069286</c:v>
                </c:pt>
                <c:pt idx="76">
                  <c:v>4.1733547351524871</c:v>
                </c:pt>
                <c:pt idx="77">
                  <c:v>4.1803805848749684</c:v>
                </c:pt>
                <c:pt idx="78">
                  <c:v>4.1874301305492807</c:v>
                </c:pt>
                <c:pt idx="79">
                  <c:v>4.1945034922563007</c:v>
                </c:pt>
                <c:pt idx="80">
                  <c:v>4.2016007908895778</c:v>
                </c:pt>
                <c:pt idx="81">
                  <c:v>4.2087221481622539</c:v>
                </c:pt>
                <c:pt idx="82">
                  <c:v>4.2158676866141525</c:v>
                </c:pt>
                <c:pt idx="83">
                  <c:v>4.2230375296185789</c:v>
                </c:pt>
                <c:pt idx="84">
                  <c:v>4.2302318013896594</c:v>
                </c:pt>
                <c:pt idx="85">
                  <c:v>4.2374506269892898</c:v>
                </c:pt>
                <c:pt idx="86">
                  <c:v>4.2446941323345824</c:v>
                </c:pt>
                <c:pt idx="87">
                  <c:v>4.2519624442050183</c:v>
                </c:pt>
                <c:pt idx="88">
                  <c:v>4.2592556902499714</c:v>
                </c:pt>
                <c:pt idx="89">
                  <c:v>4.2665739989961002</c:v>
                </c:pt>
                <c:pt idx="90">
                  <c:v>4.2739174998549574</c:v>
                </c:pt>
                <c:pt idx="91">
                  <c:v>4.281286323130578</c:v>
                </c:pt>
                <c:pt idx="92">
                  <c:v>4.2886806000271704</c:v>
                </c:pt>
                <c:pt idx="93">
                  <c:v>4.2961004626569705</c:v>
                </c:pt>
                <c:pt idx="94">
                  <c:v>4.3035460440480575</c:v>
                </c:pt>
                <c:pt idx="95">
                  <c:v>4.3110174781523085</c:v>
                </c:pt>
                <c:pt idx="96">
                  <c:v>4.3185148998534295</c:v>
                </c:pt>
                <c:pt idx="97">
                  <c:v>4.326038444975139</c:v>
                </c:pt>
                <c:pt idx="98">
                  <c:v>4.3335882502892265</c:v>
                </c:pt>
                <c:pt idx="99">
                  <c:v>4.3411644535240104</c:v>
                </c:pt>
                <c:pt idx="100">
                  <c:v>4.3487671933725753</c:v>
                </c:pt>
                <c:pt idx="101">
                  <c:v>4.3563966095012807</c:v>
                </c:pt>
                <c:pt idx="102">
                  <c:v>4.3640528425583858</c:v>
                </c:pt>
                <c:pt idx="103">
                  <c:v>4.3717360341826366</c:v>
                </c:pt>
                <c:pt idx="104">
                  <c:v>4.3794463270118724</c:v>
                </c:pt>
                <c:pt idx="105">
                  <c:v>4.3871838646920933</c:v>
                </c:pt>
                <c:pt idx="106">
                  <c:v>4.3949487918862475</c:v>
                </c:pt>
                <c:pt idx="107">
                  <c:v>4.4027412542832094</c:v>
                </c:pt>
                <c:pt idx="108">
                  <c:v>4.4105613986069807</c:v>
                </c:pt>
                <c:pt idx="109">
                  <c:v>4.4184093726258515</c:v>
                </c:pt>
                <c:pt idx="110">
                  <c:v>4.4262853251617313</c:v>
                </c:pt>
                <c:pt idx="111">
                  <c:v>4.4341894060995175</c:v>
                </c:pt>
                <c:pt idx="112">
                  <c:v>4.4421217663966495</c:v>
                </c:pt>
                <c:pt idx="113">
                  <c:v>4.4500825580927055</c:v>
                </c:pt>
                <c:pt idx="114">
                  <c:v>4.4580719343190864</c:v>
                </c:pt>
                <c:pt idx="115">
                  <c:v>4.4660900493088684</c:v>
                </c:pt>
                <c:pt idx="116">
                  <c:v>4.4741370584067077</c:v>
                </c:pt>
                <c:pt idx="117">
                  <c:v>4.4822131180789384</c:v>
                </c:pt>
                <c:pt idx="118">
                  <c:v>4.4903183859235813</c:v>
                </c:pt>
                <c:pt idx="119">
                  <c:v>4.4984530206806799</c:v>
                </c:pt>
                <c:pt idx="120">
                  <c:v>4.5066171822427163</c:v>
                </c:pt>
              </c:numCache>
            </c:numRef>
          </c:xVal>
          <c:yVal>
            <c:numRef>
              <c:f>'ZnO Bandgap'!$F$3340:$F$3460</c:f>
              <c:numCache>
                <c:formatCode>General</c:formatCode>
                <c:ptCount val="121"/>
                <c:pt idx="0">
                  <c:v>6.5364717053091118E-2</c:v>
                </c:pt>
                <c:pt idx="1">
                  <c:v>6.5687426167157489E-2</c:v>
                </c:pt>
                <c:pt idx="2">
                  <c:v>6.6067004531326842E-2</c:v>
                </c:pt>
                <c:pt idx="3">
                  <c:v>6.6304219866248251E-2</c:v>
                </c:pt>
                <c:pt idx="4">
                  <c:v>6.658408808846214E-2</c:v>
                </c:pt>
                <c:pt idx="5">
                  <c:v>6.7120542176200726E-2</c:v>
                </c:pt>
                <c:pt idx="6">
                  <c:v>6.7548559444737699E-2</c:v>
                </c:pt>
                <c:pt idx="7">
                  <c:v>6.7858678985038917E-2</c:v>
                </c:pt>
                <c:pt idx="8">
                  <c:v>6.8459753393161293E-2</c:v>
                </c:pt>
                <c:pt idx="9">
                  <c:v>6.8789350855186907E-2</c:v>
                </c:pt>
                <c:pt idx="10">
                  <c:v>6.9418212362844511E-2</c:v>
                </c:pt>
                <c:pt idx="11">
                  <c:v>6.9749558218290375E-2</c:v>
                </c:pt>
                <c:pt idx="12">
                  <c:v>7.0367556083603927E-2</c:v>
                </c:pt>
                <c:pt idx="13">
                  <c:v>7.0827925879903511E-2</c:v>
                </c:pt>
                <c:pt idx="14">
                  <c:v>7.1518116792108774E-2</c:v>
                </c:pt>
                <c:pt idx="15">
                  <c:v>7.2047374695066113E-2</c:v>
                </c:pt>
                <c:pt idx="16">
                  <c:v>7.277442592111201E-2</c:v>
                </c:pt>
                <c:pt idx="17">
                  <c:v>7.3356636000238631E-2</c:v>
                </c:pt>
                <c:pt idx="18">
                  <c:v>7.396176894899209E-2</c:v>
                </c:pt>
                <c:pt idx="19">
                  <c:v>7.4473908727566929E-2</c:v>
                </c:pt>
                <c:pt idx="20">
                  <c:v>7.5213815959957339E-2</c:v>
                </c:pt>
                <c:pt idx="21">
                  <c:v>7.5834989781612502E-2</c:v>
                </c:pt>
                <c:pt idx="22">
                  <c:v>7.6758572633312691E-2</c:v>
                </c:pt>
                <c:pt idx="23">
                  <c:v>7.716818660912142E-2</c:v>
                </c:pt>
                <c:pt idx="24">
                  <c:v>7.8203274523393582E-2</c:v>
                </c:pt>
                <c:pt idx="25">
                  <c:v>7.8904775340482292E-2</c:v>
                </c:pt>
                <c:pt idx="26">
                  <c:v>8.0003013315591134E-2</c:v>
                </c:pt>
                <c:pt idx="27">
                  <c:v>8.0607027490626718E-2</c:v>
                </c:pt>
                <c:pt idx="28">
                  <c:v>8.1664505488104971E-2</c:v>
                </c:pt>
                <c:pt idx="29">
                  <c:v>8.2375299008780309E-2</c:v>
                </c:pt>
                <c:pt idx="30">
                  <c:v>8.3524995258371537E-2</c:v>
                </c:pt>
                <c:pt idx="31">
                  <c:v>8.4505717327803848E-2</c:v>
                </c:pt>
                <c:pt idx="32">
                  <c:v>8.5879072301458068E-2</c:v>
                </c:pt>
                <c:pt idx="33">
                  <c:v>8.6870965883947548E-2</c:v>
                </c:pt>
                <c:pt idx="34">
                  <c:v>8.8310373470094891E-2</c:v>
                </c:pt>
                <c:pt idx="35">
                  <c:v>8.918143312484747E-2</c:v>
                </c:pt>
                <c:pt idx="36">
                  <c:v>9.0803000399709191E-2</c:v>
                </c:pt>
                <c:pt idx="37">
                  <c:v>9.1792267458744914E-2</c:v>
                </c:pt>
                <c:pt idx="38">
                  <c:v>9.3133999572213494E-2</c:v>
                </c:pt>
                <c:pt idx="39">
                  <c:v>9.4271022320118067E-2</c:v>
                </c:pt>
                <c:pt idx="40">
                  <c:v>9.5861914690629726E-2</c:v>
                </c:pt>
                <c:pt idx="41">
                  <c:v>9.6977333870253063E-2</c:v>
                </c:pt>
                <c:pt idx="42">
                  <c:v>9.8811493603472911E-2</c:v>
                </c:pt>
                <c:pt idx="43">
                  <c:v>0.10009417857477662</c:v>
                </c:pt>
                <c:pt idx="44">
                  <c:v>0.10165828543613616</c:v>
                </c:pt>
                <c:pt idx="45">
                  <c:v>0.10287511144590122</c:v>
                </c:pt>
                <c:pt idx="46">
                  <c:v>0.10460839716339944</c:v>
                </c:pt>
                <c:pt idx="47">
                  <c:v>0.10576038873623204</c:v>
                </c:pt>
                <c:pt idx="48">
                  <c:v>0.10770166077169262</c:v>
                </c:pt>
                <c:pt idx="49">
                  <c:v>0.10903603342717562</c:v>
                </c:pt>
                <c:pt idx="50">
                  <c:v>0.11110476312743923</c:v>
                </c:pt>
                <c:pt idx="51">
                  <c:v>0.11260046404953142</c:v>
                </c:pt>
                <c:pt idx="52">
                  <c:v>0.11475867989054531</c:v>
                </c:pt>
                <c:pt idx="53">
                  <c:v>0.11637944154478927</c:v>
                </c:pt>
                <c:pt idx="54">
                  <c:v>0.11887394241317265</c:v>
                </c:pt>
                <c:pt idx="55">
                  <c:v>0.12041387975549089</c:v>
                </c:pt>
                <c:pt idx="56">
                  <c:v>0.12296285536403492</c:v>
                </c:pt>
                <c:pt idx="57">
                  <c:v>0.12459722592579986</c:v>
                </c:pt>
                <c:pt idx="58">
                  <c:v>0.12710518054411984</c:v>
                </c:pt>
                <c:pt idx="59">
                  <c:v>0.12891416762334043</c:v>
                </c:pt>
                <c:pt idx="60">
                  <c:v>0.13152425812185026</c:v>
                </c:pt>
                <c:pt idx="61">
                  <c:v>0.13342736113022091</c:v>
                </c:pt>
                <c:pt idx="62">
                  <c:v>0.13629180016356041</c:v>
                </c:pt>
                <c:pt idx="63">
                  <c:v>0.13820580701902371</c:v>
                </c:pt>
                <c:pt idx="64">
                  <c:v>0.1410816086896568</c:v>
                </c:pt>
                <c:pt idx="65">
                  <c:v>0.14296497650627144</c:v>
                </c:pt>
                <c:pt idx="66">
                  <c:v>0.14584826644606852</c:v>
                </c:pt>
                <c:pt idx="67">
                  <c:v>0.14760723999843317</c:v>
                </c:pt>
                <c:pt idx="68">
                  <c:v>0.15072127863097703</c:v>
                </c:pt>
                <c:pt idx="69">
                  <c:v>0.15269268699772875</c:v>
                </c:pt>
                <c:pt idx="70">
                  <c:v>0.15585908217164918</c:v>
                </c:pt>
                <c:pt idx="71">
                  <c:v>0.15801519540988651</c:v>
                </c:pt>
                <c:pt idx="72">
                  <c:v>0.16129569822288004</c:v>
                </c:pt>
                <c:pt idx="73">
                  <c:v>0.16339551933504617</c:v>
                </c:pt>
                <c:pt idx="74">
                  <c:v>0.16659085990705938</c:v>
                </c:pt>
                <c:pt idx="75">
                  <c:v>0.16870241289276938</c:v>
                </c:pt>
                <c:pt idx="76">
                  <c:v>0.17191524775077419</c:v>
                </c:pt>
                <c:pt idx="77">
                  <c:v>0.17413007704518318</c:v>
                </c:pt>
                <c:pt idx="78">
                  <c:v>0.17738869558530113</c:v>
                </c:pt>
                <c:pt idx="79">
                  <c:v>0.17948722158750463</c:v>
                </c:pt>
                <c:pt idx="80">
                  <c:v>0.18288965503587171</c:v>
                </c:pt>
                <c:pt idx="81">
                  <c:v>0.18502962597422271</c:v>
                </c:pt>
                <c:pt idx="82">
                  <c:v>0.18843504735877126</c:v>
                </c:pt>
                <c:pt idx="83">
                  <c:v>0.19055543916704379</c:v>
                </c:pt>
                <c:pt idx="84">
                  <c:v>0.19364769958737213</c:v>
                </c:pt>
                <c:pt idx="85">
                  <c:v>0.19571741725455177</c:v>
                </c:pt>
                <c:pt idx="86">
                  <c:v>0.19895800960083346</c:v>
                </c:pt>
                <c:pt idx="87">
                  <c:v>0.20105670141509779</c:v>
                </c:pt>
                <c:pt idx="88">
                  <c:v>0.20416028705399841</c:v>
                </c:pt>
                <c:pt idx="89">
                  <c:v>0.20614049676829527</c:v>
                </c:pt>
                <c:pt idx="90">
                  <c:v>0.20925685110476899</c:v>
                </c:pt>
                <c:pt idx="91">
                  <c:v>0.21127391163754722</c:v>
                </c:pt>
                <c:pt idx="92">
                  <c:v>0.21435986211031871</c:v>
                </c:pt>
                <c:pt idx="93">
                  <c:v>0.21627360329904935</c:v>
                </c:pt>
                <c:pt idx="94">
                  <c:v>0.21906014135933183</c:v>
                </c:pt>
                <c:pt idx="95">
                  <c:v>0.22081780102357318</c:v>
                </c:pt>
                <c:pt idx="96">
                  <c:v>0.22340340787832999</c:v>
                </c:pt>
                <c:pt idx="97">
                  <c:v>0.22523201892473768</c:v>
                </c:pt>
                <c:pt idx="98">
                  <c:v>0.22782063607690303</c:v>
                </c:pt>
                <c:pt idx="99">
                  <c:v>0.22951987416790604</c:v>
                </c:pt>
                <c:pt idx="100">
                  <c:v>0.23197937600440821</c:v>
                </c:pt>
                <c:pt idx="101">
                  <c:v>0.23344588142955144</c:v>
                </c:pt>
                <c:pt idx="102">
                  <c:v>0.23572520950222975</c:v>
                </c:pt>
                <c:pt idx="103">
                  <c:v>0.23715195198511763</c:v>
                </c:pt>
                <c:pt idx="104">
                  <c:v>0.2391087918882685</c:v>
                </c:pt>
                <c:pt idx="105">
                  <c:v>0.24043942041048458</c:v>
                </c:pt>
                <c:pt idx="106">
                  <c:v>0.24240053822924984</c:v>
                </c:pt>
                <c:pt idx="107">
                  <c:v>0.24366214376990025</c:v>
                </c:pt>
                <c:pt idx="108">
                  <c:v>0.24553087382043207</c:v>
                </c:pt>
                <c:pt idx="109">
                  <c:v>0.24662379725861217</c:v>
                </c:pt>
                <c:pt idx="110">
                  <c:v>0.24809377808457264</c:v>
                </c:pt>
                <c:pt idx="111">
                  <c:v>0.24912457702610211</c:v>
                </c:pt>
                <c:pt idx="112">
                  <c:v>0.25057676747738938</c:v>
                </c:pt>
                <c:pt idx="113">
                  <c:v>0.25148327444911089</c:v>
                </c:pt>
                <c:pt idx="114">
                  <c:v>0.25297137932129588</c:v>
                </c:pt>
                <c:pt idx="115">
                  <c:v>0.2537769409271074</c:v>
                </c:pt>
                <c:pt idx="116">
                  <c:v>0.25509864839654245</c:v>
                </c:pt>
                <c:pt idx="117">
                  <c:v>0.25583849889174942</c:v>
                </c:pt>
                <c:pt idx="118">
                  <c:v>0.25683529934410848</c:v>
                </c:pt>
                <c:pt idx="119">
                  <c:v>0.25734241341490732</c:v>
                </c:pt>
                <c:pt idx="120">
                  <c:v>0.25822774856587877</c:v>
                </c:pt>
              </c:numCache>
            </c:numRef>
          </c:yVal>
          <c:smooth val="1"/>
        </c:ser>
        <c:ser>
          <c:idx val="2"/>
          <c:order val="2"/>
          <c:tx>
            <c:v>Trend line</c:v>
          </c:tx>
          <c:marker>
            <c:symbol val="none"/>
          </c:marker>
          <c:xVal>
            <c:numRef>
              <c:f>'ZnO Bandgap'!$H$11:$H$30</c:f>
              <c:numCache>
                <c:formatCode>General</c:formatCode>
                <c:ptCount val="20"/>
                <c:pt idx="0">
                  <c:v>3.4</c:v>
                </c:pt>
                <c:pt idx="1">
                  <c:v>3.5</c:v>
                </c:pt>
                <c:pt idx="2">
                  <c:v>3.6</c:v>
                </c:pt>
                <c:pt idx="3">
                  <c:v>3.7</c:v>
                </c:pt>
                <c:pt idx="4">
                  <c:v>3.8000000000000003</c:v>
                </c:pt>
                <c:pt idx="5">
                  <c:v>3.9000000000000004</c:v>
                </c:pt>
                <c:pt idx="6">
                  <c:v>4</c:v>
                </c:pt>
                <c:pt idx="7">
                  <c:v>4.0999999999999996</c:v>
                </c:pt>
                <c:pt idx="8">
                  <c:v>4.1999999999999975</c:v>
                </c:pt>
                <c:pt idx="9">
                  <c:v>4.2999999999999989</c:v>
                </c:pt>
                <c:pt idx="10">
                  <c:v>4.3999999999999986</c:v>
                </c:pt>
                <c:pt idx="11">
                  <c:v>4.4999999999999982</c:v>
                </c:pt>
                <c:pt idx="12">
                  <c:v>4.5999999999999979</c:v>
                </c:pt>
                <c:pt idx="13">
                  <c:v>4.6999999999999975</c:v>
                </c:pt>
                <c:pt idx="14">
                  <c:v>4.7999999999999972</c:v>
                </c:pt>
                <c:pt idx="15">
                  <c:v>4.8999999999999968</c:v>
                </c:pt>
                <c:pt idx="16">
                  <c:v>4.9999999999999964</c:v>
                </c:pt>
                <c:pt idx="17">
                  <c:v>5.0999999999999961</c:v>
                </c:pt>
                <c:pt idx="18">
                  <c:v>5.1999999999999957</c:v>
                </c:pt>
                <c:pt idx="19">
                  <c:v>5.2999999999999954</c:v>
                </c:pt>
              </c:numCache>
            </c:numRef>
          </c:xVal>
          <c:yVal>
            <c:numRef>
              <c:f>'ZnO Bandgap'!$I$11:$I$30</c:f>
              <c:numCache>
                <c:formatCode>General</c:formatCode>
                <c:ptCount val="20"/>
                <c:pt idx="0">
                  <c:v>-4.1919999999999964E-2</c:v>
                </c:pt>
                <c:pt idx="1">
                  <c:v>-1.4149999999999996E-2</c:v>
                </c:pt>
                <c:pt idx="2">
                  <c:v>1.3620000000000108E-2</c:v>
                </c:pt>
                <c:pt idx="3">
                  <c:v>4.1390000000000093E-2</c:v>
                </c:pt>
                <c:pt idx="4">
                  <c:v>6.9160000000000194E-2</c:v>
                </c:pt>
                <c:pt idx="5">
                  <c:v>9.6930000000000224E-2</c:v>
                </c:pt>
                <c:pt idx="6">
                  <c:v>0.12470000000000019</c:v>
                </c:pt>
                <c:pt idx="7">
                  <c:v>0.15247000000000022</c:v>
                </c:pt>
                <c:pt idx="8">
                  <c:v>0.18024000000000007</c:v>
                </c:pt>
                <c:pt idx="9">
                  <c:v>0.20800999999999994</c:v>
                </c:pt>
                <c:pt idx="10">
                  <c:v>0.23577999999999971</c:v>
                </c:pt>
                <c:pt idx="11">
                  <c:v>0.26355000000000001</c:v>
                </c:pt>
                <c:pt idx="12">
                  <c:v>0.29132000000000041</c:v>
                </c:pt>
                <c:pt idx="13">
                  <c:v>0.31909000000000032</c:v>
                </c:pt>
                <c:pt idx="14">
                  <c:v>0.34686000000000028</c:v>
                </c:pt>
                <c:pt idx="15">
                  <c:v>0.37463000000000002</c:v>
                </c:pt>
                <c:pt idx="16">
                  <c:v>0.40239999999999987</c:v>
                </c:pt>
                <c:pt idx="17">
                  <c:v>0.43017000000000011</c:v>
                </c:pt>
                <c:pt idx="18">
                  <c:v>0.45793999999999957</c:v>
                </c:pt>
                <c:pt idx="19">
                  <c:v>0.48570999999999953</c:v>
                </c:pt>
              </c:numCache>
            </c:numRef>
          </c:yVal>
          <c:smooth val="1"/>
        </c:ser>
        <c:axId val="106278912"/>
        <c:axId val="106280832"/>
      </c:scatterChart>
      <c:valAx>
        <c:axId val="106278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(eV)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6280832"/>
        <c:crosses val="autoZero"/>
        <c:crossBetween val="midCat"/>
      </c:valAx>
      <c:valAx>
        <c:axId val="106280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6278912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CE9E7-01A6-4AE1-B384-B90CEB09C44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A6B3D-3C19-4B71-B934-77B8C1C62299}">
      <dgm:prSet phldrT="[Text]" custT="1"/>
      <dgm:spPr/>
      <dgm:t>
        <a:bodyPr/>
        <a:lstStyle/>
        <a:p>
          <a:r>
            <a:rPr lang="en-US" sz="2000" dirty="0" smtClean="0"/>
            <a:t>Cleaning</a:t>
          </a:r>
          <a:endParaRPr lang="en-US" sz="2000" dirty="0"/>
        </a:p>
      </dgm:t>
    </dgm:pt>
    <dgm:pt modelId="{3FF9A9F0-32CB-4488-8CA1-BB83F19CCFCA}" type="parTrans" cxnId="{A5F4B88D-31EF-45A8-9B79-1BA73362ACF8}">
      <dgm:prSet/>
      <dgm:spPr/>
      <dgm:t>
        <a:bodyPr/>
        <a:lstStyle/>
        <a:p>
          <a:endParaRPr lang="en-US"/>
        </a:p>
      </dgm:t>
    </dgm:pt>
    <dgm:pt modelId="{D6E35470-5448-4997-9D73-B778FAFB87C0}" type="sibTrans" cxnId="{A5F4B88D-31EF-45A8-9B79-1BA73362ACF8}">
      <dgm:prSet/>
      <dgm:spPr/>
      <dgm:t>
        <a:bodyPr/>
        <a:lstStyle/>
        <a:p>
          <a:endParaRPr lang="en-US"/>
        </a:p>
      </dgm:t>
    </dgm:pt>
    <dgm:pt modelId="{4FDA0AAF-CCAF-4880-9122-7DE13E5512DB}">
      <dgm:prSet phldrT="[Text]" custT="1"/>
      <dgm:spPr/>
      <dgm:t>
        <a:bodyPr/>
        <a:lstStyle/>
        <a:p>
          <a:r>
            <a:rPr lang="en-US" sz="2000" b="0" dirty="0" smtClean="0"/>
            <a:t>Deposition</a:t>
          </a:r>
          <a:endParaRPr lang="en-US" sz="2000" b="0" dirty="0"/>
        </a:p>
      </dgm:t>
    </dgm:pt>
    <dgm:pt modelId="{E708BF73-9A0F-4FCC-AA4A-B49D946F32E7}" type="parTrans" cxnId="{BA696E59-B48A-4045-BE97-6330D3E7FC6A}">
      <dgm:prSet/>
      <dgm:spPr/>
      <dgm:t>
        <a:bodyPr/>
        <a:lstStyle/>
        <a:p>
          <a:endParaRPr lang="en-US"/>
        </a:p>
      </dgm:t>
    </dgm:pt>
    <dgm:pt modelId="{BBD0D849-3569-4315-AF56-2EBB3CF8B527}" type="sibTrans" cxnId="{BA696E59-B48A-4045-BE97-6330D3E7FC6A}">
      <dgm:prSet/>
      <dgm:spPr/>
      <dgm:t>
        <a:bodyPr/>
        <a:lstStyle/>
        <a:p>
          <a:endParaRPr lang="en-US"/>
        </a:p>
      </dgm:t>
    </dgm:pt>
    <dgm:pt modelId="{737809FF-B02A-4CD6-9EBD-9620538FBCA5}">
      <dgm:prSet phldrT="[Text]" custT="1"/>
      <dgm:spPr/>
      <dgm:t>
        <a:bodyPr/>
        <a:lstStyle/>
        <a:p>
          <a:r>
            <a:rPr lang="en-US" sz="2000" dirty="0" smtClean="0"/>
            <a:t>After-Treatment</a:t>
          </a:r>
          <a:endParaRPr lang="en-US" sz="2000" dirty="0"/>
        </a:p>
      </dgm:t>
    </dgm:pt>
    <dgm:pt modelId="{264E7DF0-6EF6-40E4-9F50-5DA851F3D9AC}" type="parTrans" cxnId="{904871CD-6DAB-40ED-B203-11F63CCC5E4C}">
      <dgm:prSet/>
      <dgm:spPr/>
      <dgm:t>
        <a:bodyPr/>
        <a:lstStyle/>
        <a:p>
          <a:endParaRPr lang="en-US"/>
        </a:p>
      </dgm:t>
    </dgm:pt>
    <dgm:pt modelId="{3C91AFF4-4770-4D30-A4E5-0C1B759C2F60}" type="sibTrans" cxnId="{904871CD-6DAB-40ED-B203-11F63CCC5E4C}">
      <dgm:prSet/>
      <dgm:spPr/>
      <dgm:t>
        <a:bodyPr/>
        <a:lstStyle/>
        <a:p>
          <a:endParaRPr lang="en-US"/>
        </a:p>
      </dgm:t>
    </dgm:pt>
    <dgm:pt modelId="{2DCE82DC-123E-4526-B055-D36F7CFF1790}">
      <dgm:prSet phldrT="[Text]" custT="1"/>
      <dgm:spPr/>
      <dgm:t>
        <a:bodyPr/>
        <a:lstStyle/>
        <a:p>
          <a:r>
            <a:rPr lang="en-US" sz="2000" dirty="0" smtClean="0"/>
            <a:t>Annealing</a:t>
          </a:r>
          <a:endParaRPr lang="en-US" sz="2000" dirty="0"/>
        </a:p>
      </dgm:t>
    </dgm:pt>
    <dgm:pt modelId="{27D30458-021B-4A15-8334-7A4233237B0A}" type="parTrans" cxnId="{1B8AA8D7-62BD-4AB5-A891-7DEB9B85AED9}">
      <dgm:prSet/>
      <dgm:spPr/>
      <dgm:t>
        <a:bodyPr/>
        <a:lstStyle/>
        <a:p>
          <a:endParaRPr lang="en-US"/>
        </a:p>
      </dgm:t>
    </dgm:pt>
    <dgm:pt modelId="{93D9374C-110A-4D6F-8197-B367D939744C}" type="sibTrans" cxnId="{1B8AA8D7-62BD-4AB5-A891-7DEB9B85AED9}">
      <dgm:prSet/>
      <dgm:spPr/>
      <dgm:t>
        <a:bodyPr/>
        <a:lstStyle/>
        <a:p>
          <a:endParaRPr lang="en-US"/>
        </a:p>
      </dgm:t>
    </dgm:pt>
    <dgm:pt modelId="{7623E351-C060-47CE-8880-952B1EEC34F1}">
      <dgm:prSet phldrT="[Text]" custT="1"/>
      <dgm:spPr/>
      <dgm:t>
        <a:bodyPr/>
        <a:lstStyle/>
        <a:p>
          <a:r>
            <a:rPr lang="en-US" sz="2000" dirty="0" smtClean="0"/>
            <a:t>Characterization</a:t>
          </a:r>
          <a:endParaRPr lang="en-US" sz="2000" dirty="0"/>
        </a:p>
      </dgm:t>
    </dgm:pt>
    <dgm:pt modelId="{B5ED90E0-F824-4F24-8D2F-07C5E6740B73}" type="parTrans" cxnId="{403D663D-99A7-412B-B4DC-0AD7B9E3C4C5}">
      <dgm:prSet/>
      <dgm:spPr/>
      <dgm:t>
        <a:bodyPr/>
        <a:lstStyle/>
        <a:p>
          <a:endParaRPr lang="en-US"/>
        </a:p>
      </dgm:t>
    </dgm:pt>
    <dgm:pt modelId="{25689E15-906C-4EC9-B8DE-C8F08263F6EF}" type="sibTrans" cxnId="{403D663D-99A7-412B-B4DC-0AD7B9E3C4C5}">
      <dgm:prSet/>
      <dgm:spPr/>
      <dgm:t>
        <a:bodyPr/>
        <a:lstStyle/>
        <a:p>
          <a:endParaRPr lang="en-US"/>
        </a:p>
      </dgm:t>
    </dgm:pt>
    <dgm:pt modelId="{20E61E48-7F2D-4CB9-B238-FDB4ACE50941}" type="pres">
      <dgm:prSet presAssocID="{583CE9E7-01A6-4AE1-B384-B90CEB09C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67FAC-E922-4DB2-BA56-955AFE4606A8}" type="pres">
      <dgm:prSet presAssocID="{146A6B3D-3C19-4B71-B934-77B8C1C62299}" presName="node" presStyleLbl="node1" presStyleIdx="0" presStyleCnt="5" custScaleX="56673" custScaleY="89082" custLinFactNeighborX="-7536" custLinFactNeighborY="-48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B330F24-C572-4B60-B34F-FC94AC963C94}" type="pres">
      <dgm:prSet presAssocID="{D6E35470-5448-4997-9D73-B778FAFB87C0}" presName="sibTrans" presStyleLbl="sibTrans2D1" presStyleIdx="0" presStyleCnt="4" custScaleX="316604" custLinFactNeighborX="9487" custLinFactNeighborY="-11450"/>
      <dgm:spPr/>
      <dgm:t>
        <a:bodyPr/>
        <a:lstStyle/>
        <a:p>
          <a:endParaRPr lang="en-US"/>
        </a:p>
      </dgm:t>
    </dgm:pt>
    <dgm:pt modelId="{545BD650-9CCB-4087-8708-38981EFFF496}" type="pres">
      <dgm:prSet presAssocID="{D6E35470-5448-4997-9D73-B778FAFB87C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603791E-9834-4227-B5BC-0B62D2D778D9}" type="pres">
      <dgm:prSet presAssocID="{4FDA0AAF-CCAF-4880-9122-7DE13E5512DB}" presName="node" presStyleLbl="node1" presStyleIdx="1" presStyleCnt="5" custScaleX="76660" custScaleY="76846" custLinFactNeighborX="-36929" custLinFactNeighborY="3265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2FBF7F7-E74C-41CC-BA8E-A926BCFEE57E}" type="pres">
      <dgm:prSet presAssocID="{BBD0D849-3569-4315-AF56-2EBB3CF8B527}" presName="sibTrans" presStyleLbl="sibTrans2D1" presStyleIdx="1" presStyleCnt="4" custScaleX="232634"/>
      <dgm:spPr/>
      <dgm:t>
        <a:bodyPr/>
        <a:lstStyle/>
        <a:p>
          <a:endParaRPr lang="en-US"/>
        </a:p>
      </dgm:t>
    </dgm:pt>
    <dgm:pt modelId="{54E74A1B-2450-4E68-8245-992C36257505}" type="pres">
      <dgm:prSet presAssocID="{BBD0D849-3569-4315-AF56-2EBB3CF8B52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44FDB0-180D-4B5C-98D0-BC77B5387768}" type="pres">
      <dgm:prSet presAssocID="{737809FF-B02A-4CD6-9EBD-9620538FBCA5}" presName="node" presStyleLbl="node1" presStyleIdx="2" presStyleCnt="5" custScaleX="68891" custScaleY="110453" custLinFactY="10999" custLinFactNeighborX="-66375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23CDB6-E875-49D7-AFAC-51B7C8A2ED80}" type="pres">
      <dgm:prSet presAssocID="{3C91AFF4-4770-4D30-A4E5-0C1B759C2F60}" presName="sibTrans" presStyleLbl="sibTrans2D1" presStyleIdx="2" presStyleCnt="4" custScaleX="319319" custLinFactNeighborX="1024" custLinFactNeighborY="3542"/>
      <dgm:spPr/>
      <dgm:t>
        <a:bodyPr/>
        <a:lstStyle/>
        <a:p>
          <a:endParaRPr lang="en-US"/>
        </a:p>
      </dgm:t>
    </dgm:pt>
    <dgm:pt modelId="{AFBF70A8-FFF8-489A-A133-ECE42A3E7B26}" type="pres">
      <dgm:prSet presAssocID="{3C91AFF4-4770-4D30-A4E5-0C1B759C2F6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C7F7835-4C70-4DBA-87EC-ED78ACCC2D1E}" type="pres">
      <dgm:prSet presAssocID="{2DCE82DC-123E-4526-B055-D36F7CFF1790}" presName="node" presStyleLbl="node1" presStyleIdx="3" presStyleCnt="5" custScaleX="66693" custScaleY="68539" custLinFactNeighborX="-3018" custLinFactNeighborY="558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9D3E2FC-6AB3-421A-836E-70A6A756E93F}" type="pres">
      <dgm:prSet presAssocID="{93D9374C-110A-4D6F-8197-B367D939744C}" presName="sibTrans" presStyleLbl="sibTrans2D1" presStyleIdx="3" presStyleCnt="4" custScaleX="132683" custLinFactNeighborX="10514" custLinFactNeighborY="4755"/>
      <dgm:spPr/>
      <dgm:t>
        <a:bodyPr/>
        <a:lstStyle/>
        <a:p>
          <a:endParaRPr lang="en-US"/>
        </a:p>
      </dgm:t>
    </dgm:pt>
    <dgm:pt modelId="{1634E908-41C7-4998-8643-A2D2D1AF297E}" type="pres">
      <dgm:prSet presAssocID="{93D9374C-110A-4D6F-8197-B367D93974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505AC71-EDE6-43EC-87E7-5F9B2353596A}" type="pres">
      <dgm:prSet presAssocID="{7623E351-C060-47CE-8880-952B1EEC34F1}" presName="node" presStyleLbl="node1" presStyleIdx="4" presStyleCnt="5" custScaleX="90977" custScaleY="71034" custLinFactNeighborX="2199" custLinFactNeighborY="488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B3A04BE6-F7E1-4175-AA78-2AD60E044F64}" type="presOf" srcId="{146A6B3D-3C19-4B71-B934-77B8C1C62299}" destId="{65567FAC-E922-4DB2-BA56-955AFE4606A8}" srcOrd="0" destOrd="0" presId="urn:microsoft.com/office/officeart/2005/8/layout/process5"/>
    <dgm:cxn modelId="{0DE143F0-C7FB-4922-BD91-C7B900858567}" type="presOf" srcId="{BBD0D849-3569-4315-AF56-2EBB3CF8B527}" destId="{A2FBF7F7-E74C-41CC-BA8E-A926BCFEE57E}" srcOrd="0" destOrd="0" presId="urn:microsoft.com/office/officeart/2005/8/layout/process5"/>
    <dgm:cxn modelId="{403D663D-99A7-412B-B4DC-0AD7B9E3C4C5}" srcId="{583CE9E7-01A6-4AE1-B384-B90CEB09C44C}" destId="{7623E351-C060-47CE-8880-952B1EEC34F1}" srcOrd="4" destOrd="0" parTransId="{B5ED90E0-F824-4F24-8D2F-07C5E6740B73}" sibTransId="{25689E15-906C-4EC9-B8DE-C8F08263F6EF}"/>
    <dgm:cxn modelId="{E41806D5-AE4F-4714-B27D-E6EC0BE747AF}" type="presOf" srcId="{D6E35470-5448-4997-9D73-B778FAFB87C0}" destId="{545BD650-9CCB-4087-8708-38981EFFF496}" srcOrd="1" destOrd="0" presId="urn:microsoft.com/office/officeart/2005/8/layout/process5"/>
    <dgm:cxn modelId="{78532126-4353-4390-B484-5EDB1370E894}" type="presOf" srcId="{4FDA0AAF-CCAF-4880-9122-7DE13E5512DB}" destId="{8603791E-9834-4227-B5BC-0B62D2D778D9}" srcOrd="0" destOrd="0" presId="urn:microsoft.com/office/officeart/2005/8/layout/process5"/>
    <dgm:cxn modelId="{C0E442FE-221C-4160-9983-5ED5B1F353D7}" type="presOf" srcId="{3C91AFF4-4770-4D30-A4E5-0C1B759C2F60}" destId="{6C23CDB6-E875-49D7-AFAC-51B7C8A2ED80}" srcOrd="0" destOrd="0" presId="urn:microsoft.com/office/officeart/2005/8/layout/process5"/>
    <dgm:cxn modelId="{1B8AA8D7-62BD-4AB5-A891-7DEB9B85AED9}" srcId="{583CE9E7-01A6-4AE1-B384-B90CEB09C44C}" destId="{2DCE82DC-123E-4526-B055-D36F7CFF1790}" srcOrd="3" destOrd="0" parTransId="{27D30458-021B-4A15-8334-7A4233237B0A}" sibTransId="{93D9374C-110A-4D6F-8197-B367D939744C}"/>
    <dgm:cxn modelId="{904871CD-6DAB-40ED-B203-11F63CCC5E4C}" srcId="{583CE9E7-01A6-4AE1-B384-B90CEB09C44C}" destId="{737809FF-B02A-4CD6-9EBD-9620538FBCA5}" srcOrd="2" destOrd="0" parTransId="{264E7DF0-6EF6-40E4-9F50-5DA851F3D9AC}" sibTransId="{3C91AFF4-4770-4D30-A4E5-0C1B759C2F60}"/>
    <dgm:cxn modelId="{18E76551-F6F4-4BB3-B9B4-724642FB77F6}" type="presOf" srcId="{3C91AFF4-4770-4D30-A4E5-0C1B759C2F60}" destId="{AFBF70A8-FFF8-489A-A133-ECE42A3E7B26}" srcOrd="1" destOrd="0" presId="urn:microsoft.com/office/officeart/2005/8/layout/process5"/>
    <dgm:cxn modelId="{6AD49D1F-F314-4ED9-9566-2718DF769AB8}" type="presOf" srcId="{D6E35470-5448-4997-9D73-B778FAFB87C0}" destId="{9B330F24-C572-4B60-B34F-FC94AC963C94}" srcOrd="0" destOrd="0" presId="urn:microsoft.com/office/officeart/2005/8/layout/process5"/>
    <dgm:cxn modelId="{96C93616-08C3-471F-BD2B-8A911C34B304}" type="presOf" srcId="{BBD0D849-3569-4315-AF56-2EBB3CF8B527}" destId="{54E74A1B-2450-4E68-8245-992C36257505}" srcOrd="1" destOrd="0" presId="urn:microsoft.com/office/officeart/2005/8/layout/process5"/>
    <dgm:cxn modelId="{276EF867-F934-4C25-8A34-D5CC52FD7CB7}" type="presOf" srcId="{93D9374C-110A-4D6F-8197-B367D939744C}" destId="{1634E908-41C7-4998-8643-A2D2D1AF297E}" srcOrd="1" destOrd="0" presId="urn:microsoft.com/office/officeart/2005/8/layout/process5"/>
    <dgm:cxn modelId="{BEEA6BE4-E146-4D82-88C3-1957FBA4D977}" type="presOf" srcId="{737809FF-B02A-4CD6-9EBD-9620538FBCA5}" destId="{BB44FDB0-180D-4B5C-98D0-BC77B5387768}" srcOrd="0" destOrd="0" presId="urn:microsoft.com/office/officeart/2005/8/layout/process5"/>
    <dgm:cxn modelId="{E5430F80-16A6-4F7D-866A-405028B89522}" type="presOf" srcId="{583CE9E7-01A6-4AE1-B384-B90CEB09C44C}" destId="{20E61E48-7F2D-4CB9-B238-FDB4ACE50941}" srcOrd="0" destOrd="0" presId="urn:microsoft.com/office/officeart/2005/8/layout/process5"/>
    <dgm:cxn modelId="{419805D7-8167-41F5-A2A1-33D6495D1940}" type="presOf" srcId="{93D9374C-110A-4D6F-8197-B367D939744C}" destId="{F9D3E2FC-6AB3-421A-836E-70A6A756E93F}" srcOrd="0" destOrd="0" presId="urn:microsoft.com/office/officeart/2005/8/layout/process5"/>
    <dgm:cxn modelId="{BA696E59-B48A-4045-BE97-6330D3E7FC6A}" srcId="{583CE9E7-01A6-4AE1-B384-B90CEB09C44C}" destId="{4FDA0AAF-CCAF-4880-9122-7DE13E5512DB}" srcOrd="1" destOrd="0" parTransId="{E708BF73-9A0F-4FCC-AA4A-B49D946F32E7}" sibTransId="{BBD0D849-3569-4315-AF56-2EBB3CF8B527}"/>
    <dgm:cxn modelId="{1831500F-5F7F-4EDB-A5FE-CC298D1204B0}" type="presOf" srcId="{7623E351-C060-47CE-8880-952B1EEC34F1}" destId="{3505AC71-EDE6-43EC-87E7-5F9B2353596A}" srcOrd="0" destOrd="0" presId="urn:microsoft.com/office/officeart/2005/8/layout/process5"/>
    <dgm:cxn modelId="{A5F4B88D-31EF-45A8-9B79-1BA73362ACF8}" srcId="{583CE9E7-01A6-4AE1-B384-B90CEB09C44C}" destId="{146A6B3D-3C19-4B71-B934-77B8C1C62299}" srcOrd="0" destOrd="0" parTransId="{3FF9A9F0-32CB-4488-8CA1-BB83F19CCFCA}" sibTransId="{D6E35470-5448-4997-9D73-B778FAFB87C0}"/>
    <dgm:cxn modelId="{FE2B8C48-10B7-4FF0-9D30-EC91247EC88B}" type="presOf" srcId="{2DCE82DC-123E-4526-B055-D36F7CFF1790}" destId="{BC7F7835-4C70-4DBA-87EC-ED78ACCC2D1E}" srcOrd="0" destOrd="0" presId="urn:microsoft.com/office/officeart/2005/8/layout/process5"/>
    <dgm:cxn modelId="{24C6FC19-DD2E-4313-9044-A2799A8C01F3}" type="presParOf" srcId="{20E61E48-7F2D-4CB9-B238-FDB4ACE50941}" destId="{65567FAC-E922-4DB2-BA56-955AFE4606A8}" srcOrd="0" destOrd="0" presId="urn:microsoft.com/office/officeart/2005/8/layout/process5"/>
    <dgm:cxn modelId="{13494349-7E1B-4729-9A84-B8AC8A31FD21}" type="presParOf" srcId="{20E61E48-7F2D-4CB9-B238-FDB4ACE50941}" destId="{9B330F24-C572-4B60-B34F-FC94AC963C94}" srcOrd="1" destOrd="0" presId="urn:microsoft.com/office/officeart/2005/8/layout/process5"/>
    <dgm:cxn modelId="{D4BB2C2C-6B96-4DDB-AE83-C61EB94BAF9A}" type="presParOf" srcId="{9B330F24-C572-4B60-B34F-FC94AC963C94}" destId="{545BD650-9CCB-4087-8708-38981EFFF496}" srcOrd="0" destOrd="0" presId="urn:microsoft.com/office/officeart/2005/8/layout/process5"/>
    <dgm:cxn modelId="{6F991901-4BE0-4335-AEC8-F9FE9444B680}" type="presParOf" srcId="{20E61E48-7F2D-4CB9-B238-FDB4ACE50941}" destId="{8603791E-9834-4227-B5BC-0B62D2D778D9}" srcOrd="2" destOrd="0" presId="urn:microsoft.com/office/officeart/2005/8/layout/process5"/>
    <dgm:cxn modelId="{773BE096-3F6F-488F-AF4C-B1966F522A63}" type="presParOf" srcId="{20E61E48-7F2D-4CB9-B238-FDB4ACE50941}" destId="{A2FBF7F7-E74C-41CC-BA8E-A926BCFEE57E}" srcOrd="3" destOrd="0" presId="urn:microsoft.com/office/officeart/2005/8/layout/process5"/>
    <dgm:cxn modelId="{9828E2E6-0AEF-4734-A028-7BE0C3FC8F7F}" type="presParOf" srcId="{A2FBF7F7-E74C-41CC-BA8E-A926BCFEE57E}" destId="{54E74A1B-2450-4E68-8245-992C36257505}" srcOrd="0" destOrd="0" presId="urn:microsoft.com/office/officeart/2005/8/layout/process5"/>
    <dgm:cxn modelId="{4F3428F1-A1A1-4917-8FC3-FE93AE19904B}" type="presParOf" srcId="{20E61E48-7F2D-4CB9-B238-FDB4ACE50941}" destId="{BB44FDB0-180D-4B5C-98D0-BC77B5387768}" srcOrd="4" destOrd="0" presId="urn:microsoft.com/office/officeart/2005/8/layout/process5"/>
    <dgm:cxn modelId="{64A2022F-E27A-4E68-B474-D75B891AF916}" type="presParOf" srcId="{20E61E48-7F2D-4CB9-B238-FDB4ACE50941}" destId="{6C23CDB6-E875-49D7-AFAC-51B7C8A2ED80}" srcOrd="5" destOrd="0" presId="urn:microsoft.com/office/officeart/2005/8/layout/process5"/>
    <dgm:cxn modelId="{FE8908D7-06EF-4154-A607-526CB782C53E}" type="presParOf" srcId="{6C23CDB6-E875-49D7-AFAC-51B7C8A2ED80}" destId="{AFBF70A8-FFF8-489A-A133-ECE42A3E7B26}" srcOrd="0" destOrd="0" presId="urn:microsoft.com/office/officeart/2005/8/layout/process5"/>
    <dgm:cxn modelId="{5C63AED8-2CB8-4671-B876-7FE5AFCC3412}" type="presParOf" srcId="{20E61E48-7F2D-4CB9-B238-FDB4ACE50941}" destId="{BC7F7835-4C70-4DBA-87EC-ED78ACCC2D1E}" srcOrd="6" destOrd="0" presId="urn:microsoft.com/office/officeart/2005/8/layout/process5"/>
    <dgm:cxn modelId="{F60632DD-C7FC-4881-BE16-F0FC2A85AFF2}" type="presParOf" srcId="{20E61E48-7F2D-4CB9-B238-FDB4ACE50941}" destId="{F9D3E2FC-6AB3-421A-836E-70A6A756E93F}" srcOrd="7" destOrd="0" presId="urn:microsoft.com/office/officeart/2005/8/layout/process5"/>
    <dgm:cxn modelId="{843A6672-B753-4924-9919-B5F3A1D7EEB4}" type="presParOf" srcId="{F9D3E2FC-6AB3-421A-836E-70A6A756E93F}" destId="{1634E908-41C7-4998-8643-A2D2D1AF297E}" srcOrd="0" destOrd="0" presId="urn:microsoft.com/office/officeart/2005/8/layout/process5"/>
    <dgm:cxn modelId="{2E348513-6330-457C-B4DB-81F928167149}" type="presParOf" srcId="{20E61E48-7F2D-4CB9-B238-FDB4ACE50941}" destId="{3505AC71-EDE6-43EC-87E7-5F9B2353596A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67FAC-E922-4DB2-BA56-955AFE4606A8}">
      <dsp:nvSpPr>
        <dsp:cNvPr id="0" name=""/>
        <dsp:cNvSpPr/>
      </dsp:nvSpPr>
      <dsp:spPr>
        <a:xfrm>
          <a:off x="0" y="193792"/>
          <a:ext cx="1651060" cy="1557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Cleaning</a:t>
          </a:r>
          <a:endParaRPr lang="en-US" sz="2000" kern="1200" dirty="0"/>
        </a:p>
      </dsp:txBody>
      <dsp:txXfrm>
        <a:off x="0" y="193792"/>
        <a:ext cx="1651060" cy="1557141"/>
      </dsp:txXfrm>
    </dsp:sp>
    <dsp:sp modelId="{9B330F24-C572-4B60-B34F-FC94AC963C94}">
      <dsp:nvSpPr>
        <dsp:cNvPr id="0" name=""/>
        <dsp:cNvSpPr/>
      </dsp:nvSpPr>
      <dsp:spPr>
        <a:xfrm rot="2091278">
          <a:off x="1534155" y="1186244"/>
          <a:ext cx="502058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2091278">
        <a:off x="1534155" y="1186244"/>
        <a:ext cx="502058" cy="722501"/>
      </dsp:txXfrm>
    </dsp:sp>
    <dsp:sp modelId="{8603791E-9834-4227-B5BC-0B62D2D778D9}">
      <dsp:nvSpPr>
        <dsp:cNvPr id="0" name=""/>
        <dsp:cNvSpPr/>
      </dsp:nvSpPr>
      <dsp:spPr>
        <a:xfrm>
          <a:off x="1744297" y="1718281"/>
          <a:ext cx="2233343" cy="1343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Deposition</a:t>
          </a:r>
          <a:endParaRPr lang="en-US" sz="2000" b="0" kern="1200" dirty="0"/>
        </a:p>
      </dsp:txBody>
      <dsp:txXfrm>
        <a:off x="1744297" y="1718281"/>
        <a:ext cx="2233343" cy="1343257"/>
      </dsp:txXfrm>
    </dsp:sp>
    <dsp:sp modelId="{A2FBF7F7-E74C-41CC-BA8E-A926BCFEE57E}">
      <dsp:nvSpPr>
        <dsp:cNvPr id="0" name=""/>
        <dsp:cNvSpPr/>
      </dsp:nvSpPr>
      <dsp:spPr>
        <a:xfrm rot="1765648">
          <a:off x="3909136" y="2742698"/>
          <a:ext cx="435256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765648">
        <a:off x="3909136" y="2742698"/>
        <a:ext cx="435256" cy="722501"/>
      </dsp:txXfrm>
    </dsp:sp>
    <dsp:sp modelId="{BB44FDB0-180D-4B5C-98D0-BC77B5387768}">
      <dsp:nvSpPr>
        <dsp:cNvPr id="0" name=""/>
        <dsp:cNvSpPr/>
      </dsp:nvSpPr>
      <dsp:spPr>
        <a:xfrm>
          <a:off x="4285112" y="2794001"/>
          <a:ext cx="2007008" cy="1930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After-Treatment</a:t>
          </a:r>
          <a:endParaRPr lang="en-US" sz="2000" kern="1200" dirty="0"/>
        </a:p>
      </dsp:txBody>
      <dsp:txXfrm>
        <a:off x="4285112" y="2794001"/>
        <a:ext cx="2007008" cy="1930703"/>
      </dsp:txXfrm>
    </dsp:sp>
    <dsp:sp modelId="{6C23CDB6-E875-49D7-AFAC-51B7C8A2ED80}">
      <dsp:nvSpPr>
        <dsp:cNvPr id="0" name=""/>
        <dsp:cNvSpPr/>
      </dsp:nvSpPr>
      <dsp:spPr>
        <a:xfrm rot="2515991">
          <a:off x="6158277" y="4415516"/>
          <a:ext cx="471940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2515991">
        <a:off x="6158277" y="4415516"/>
        <a:ext cx="471940" cy="722501"/>
      </dsp:txXfrm>
    </dsp:sp>
    <dsp:sp modelId="{BC7F7835-4C70-4DBA-87EC-ED78ACCC2D1E}">
      <dsp:nvSpPr>
        <dsp:cNvPr id="0" name=""/>
        <dsp:cNvSpPr/>
      </dsp:nvSpPr>
      <dsp:spPr>
        <a:xfrm>
          <a:off x="6194932" y="4847147"/>
          <a:ext cx="1942974" cy="1198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Annealing</a:t>
          </a:r>
          <a:endParaRPr lang="en-US" sz="2000" kern="1200" dirty="0"/>
        </a:p>
      </dsp:txBody>
      <dsp:txXfrm>
        <a:off x="6194932" y="4847147"/>
        <a:ext cx="1942974" cy="1198052"/>
      </dsp:txXfrm>
    </dsp:sp>
    <dsp:sp modelId="{F9D3E2FC-6AB3-421A-836E-70A6A756E93F}">
      <dsp:nvSpPr>
        <dsp:cNvPr id="0" name=""/>
        <dsp:cNvSpPr/>
      </dsp:nvSpPr>
      <dsp:spPr>
        <a:xfrm rot="10822650">
          <a:off x="5403626" y="5109639"/>
          <a:ext cx="712614" cy="72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22650">
        <a:off x="5403626" y="5109639"/>
        <a:ext cx="712614" cy="722501"/>
      </dsp:txXfrm>
    </dsp:sp>
    <dsp:sp modelId="{3505AC71-EDE6-43EC-87E7-5F9B2353596A}">
      <dsp:nvSpPr>
        <dsp:cNvPr id="0" name=""/>
        <dsp:cNvSpPr/>
      </dsp:nvSpPr>
      <dsp:spPr>
        <a:xfrm>
          <a:off x="2531153" y="4803532"/>
          <a:ext cx="2650442" cy="1241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Characterization</a:t>
          </a:r>
          <a:endParaRPr lang="en-US" sz="2000" kern="1200" dirty="0"/>
        </a:p>
      </dsp:txBody>
      <dsp:txXfrm>
        <a:off x="2531153" y="4803532"/>
        <a:ext cx="2650442" cy="124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ED99-8FB8-4801-BDD3-B512709E17E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D9B6-104B-4BF2-91C2-6B7FA93A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D9B6-104B-4BF2-91C2-6B7FA93A52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2A58-0D43-495F-951F-5FD3C6790C2D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0B5-C7B6-4775-A5AF-48660305F405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422B-EAE8-4E7C-BA7C-40DD11A783A6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C9E0-5FF7-4370-836D-9207795FB2D1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477-6E93-4B24-9D2A-3E0877FF4ACD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6690-2C31-431D-9AA8-31D02A075550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A591-D8AA-47F7-8093-50EBF13F47C5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3AA2-396E-4186-BF24-8527E2676A30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C356-72CE-404F-BC44-5B8346580820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A11-97C5-440C-94B0-10E18223931B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A131-2266-446B-AE29-ABAFB48DB808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9F6DE4-0406-4BFB-B26B-6D572288200A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6EAE4D-62F7-4674-BE5A-18EE7A08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nuclearfissionary.com/2010/04/02/comparing-energy-costs-of-nuclear-coal-gas-wind-and-sola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59.226.64.60/fckeditor/UserFiles/File/tyndc/reference/1993877786614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emf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239000" cy="1600200"/>
          </a:xfrm>
        </p:spPr>
        <p:txBody>
          <a:bodyPr/>
          <a:lstStyle/>
          <a:p>
            <a:r>
              <a:rPr lang="en-US" b="1" dirty="0" smtClean="0"/>
              <a:t>Nabila Huq, Jin Zhang, and Anthony Muscat</a:t>
            </a:r>
          </a:p>
          <a:p>
            <a:r>
              <a:rPr lang="en-US" sz="2000" dirty="0" smtClean="0"/>
              <a:t>University of Arizona, Department of Chemical and Environmental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ZnO</a:t>
            </a:r>
            <a:r>
              <a:rPr lang="en-US" sz="4400" b="1" kern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Deposition</a:t>
            </a:r>
            <a:endParaRPr lang="en-US" sz="44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/>
              <a:t>The Window Layer of a Solar Cell</a:t>
            </a:r>
            <a:endParaRPr lang="en-US" sz="3200" dirty="0"/>
          </a:p>
        </p:txBody>
      </p:sp>
      <p:pic>
        <p:nvPicPr>
          <p:cNvPr id="5" name="Picture 5" descr="AZSGC Sunset Logo, 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universetoday.com/wp-content/uploads/2009/09/meatball1-brow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34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www.watergovernance.net/images/uof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419600"/>
            <a:ext cx="1371600" cy="13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5638801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Arizona/NASA Space Grant Undergraduate Research Internship Statewide Symposium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April 21</a:t>
            </a:r>
            <a:r>
              <a:rPr lang="en-US" sz="1600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, 2012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University of Arizona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of Layer Stack</a:t>
            </a:r>
            <a:endParaRPr lang="en-US" dirty="0"/>
          </a:p>
        </p:txBody>
      </p:sp>
      <p:pic>
        <p:nvPicPr>
          <p:cNvPr id="4" name="Content Placeholder 3" descr="I:\CIS research\11-2-11\non-sonicated\2-1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3500"/>
            <a:ext cx="7061200" cy="52959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7543800" y="2133600"/>
            <a:ext cx="762000" cy="121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543800" y="2712719"/>
            <a:ext cx="762000" cy="121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43800" y="3931919"/>
            <a:ext cx="762000" cy="121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05800" y="19507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254865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305800" y="3779519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CuInS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035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Alternative chemistries</a:t>
            </a:r>
          </a:p>
          <a:p>
            <a:r>
              <a:rPr lang="en-US" sz="2800" dirty="0" smtClean="0"/>
              <a:t>Control pH </a:t>
            </a:r>
          </a:p>
          <a:p>
            <a:r>
              <a:rPr lang="en-US" sz="2800" dirty="0" smtClean="0"/>
              <a:t>Refine experimental design to find optimum thin layer conditions</a:t>
            </a:r>
          </a:p>
          <a:p>
            <a:r>
              <a:rPr lang="en-US" sz="2800" dirty="0" smtClean="0"/>
              <a:t>Test effects of stirring on deposition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3058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Jin Zhang, Nabila </a:t>
            </a:r>
            <a:r>
              <a:rPr lang="en-US" sz="2400" dirty="0" err="1" smtClean="0">
                <a:solidFill>
                  <a:schemeClr val="tx1"/>
                </a:solidFill>
              </a:rPr>
              <a:t>Huq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Anthony Muscat</a:t>
            </a:r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n-US" sz="1700" dirty="0" smtClean="0">
                <a:solidFill>
                  <a:schemeClr val="tx1"/>
                </a:solidFill>
              </a:rPr>
              <a:t>Department of Chemical and Environmental Engineering, The University of Arizona, Tucson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8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Sol-gel deposition of </a:t>
            </a:r>
            <a:r>
              <a:rPr lang="en-US" sz="3600" dirty="0" err="1" smtClean="0"/>
              <a:t>ZnO</a:t>
            </a:r>
            <a:r>
              <a:rPr lang="en-US" sz="3600" dirty="0" smtClean="0"/>
              <a:t> thin film for application in low-cost solar </a:t>
            </a:r>
            <a:r>
              <a:rPr lang="en-US" sz="3600" dirty="0" smtClean="0"/>
              <a:t>cells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Arizona/NASA Space Grant Undergraduate Research Internship Statewide Symposium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April 21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2012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University of Arizona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7" descr="http://www.universetoday.com/wp-content/uploads/2009/09/meatball1-brow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0"/>
            <a:ext cx="1295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ZSGC Sunset Logo, 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53340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www.watergovernance.net/images/uof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715000"/>
            <a:ext cx="1066800" cy="10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dirty="0" smtClean="0"/>
              <a:t>Sol-gel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2285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wet-chemical deposition technique in which a colloidal solution (</a:t>
            </a:r>
            <a:r>
              <a:rPr lang="en-US" i="1" dirty="0" smtClean="0"/>
              <a:t>sol</a:t>
            </a:r>
            <a:r>
              <a:rPr lang="en-US" dirty="0" smtClean="0"/>
              <a:t>) evolves into an integrated network (</a:t>
            </a:r>
            <a:r>
              <a:rPr lang="en-US" i="1" dirty="0" smtClean="0"/>
              <a:t>gel</a:t>
            </a:r>
            <a:r>
              <a:rPr lang="en-US" dirty="0" smtClean="0"/>
              <a:t>) of discrete particles</a:t>
            </a:r>
          </a:p>
          <a:p>
            <a:r>
              <a:rPr lang="en-US" dirty="0" smtClean="0"/>
              <a:t>Used to fabric materials, usually metal oxides</a:t>
            </a:r>
            <a:endParaRPr lang="en-US" dirty="0" smtClean="0"/>
          </a:p>
          <a:p>
            <a:r>
              <a:rPr lang="en-US" dirty="0" smtClean="0"/>
              <a:t>Low-cost, high chemical homogeneity, uniform distribution of </a:t>
            </a:r>
            <a:r>
              <a:rPr lang="en-US" dirty="0" err="1" smtClean="0"/>
              <a:t>dopants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3653812"/>
            <a:ext cx="7467600" cy="2899388"/>
            <a:chOff x="838200" y="3010164"/>
            <a:chExt cx="7884674" cy="3619236"/>
          </a:xfrm>
        </p:grpSpPr>
        <p:grpSp>
          <p:nvGrpSpPr>
            <p:cNvPr id="5" name="Group 9"/>
            <p:cNvGrpSpPr/>
            <p:nvPr/>
          </p:nvGrpSpPr>
          <p:grpSpPr>
            <a:xfrm>
              <a:off x="838200" y="3010164"/>
              <a:ext cx="7884674" cy="2282845"/>
              <a:chOff x="685800" y="3238764"/>
              <a:chExt cx="7884674" cy="22828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3581400"/>
                <a:ext cx="213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Colloidal solution precursor (</a:t>
                </a:r>
                <a:r>
                  <a:rPr lang="en-US" sz="2000" i="1" dirty="0" smtClean="0"/>
                  <a:t>sol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3429001" y="4988210"/>
                <a:ext cx="1676400" cy="5333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62600" y="3238764"/>
                <a:ext cx="3007874" cy="126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Integrated network of discrete particles or network polymers (</a:t>
                </a:r>
                <a:r>
                  <a:rPr lang="en-US" sz="2000" i="1" dirty="0" smtClean="0"/>
                  <a:t>gel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4191000"/>
              <a:ext cx="18288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26463" y="4246705"/>
              <a:ext cx="2762250" cy="238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Methods of </a:t>
            </a:r>
            <a:r>
              <a:rPr lang="en-US" dirty="0" err="1" smtClean="0"/>
              <a:t>ZnO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Expensive and/or low-throughput techniques</a:t>
            </a:r>
          </a:p>
          <a:p>
            <a:pPr lvl="1"/>
            <a:r>
              <a:rPr lang="en-US" sz="3000" dirty="0" smtClean="0"/>
              <a:t>Sputtering</a:t>
            </a:r>
          </a:p>
          <a:p>
            <a:pPr lvl="1"/>
            <a:r>
              <a:rPr lang="en-US" sz="3000" dirty="0" smtClean="0"/>
              <a:t>Chemical vapor deposition (CVD)</a:t>
            </a:r>
          </a:p>
          <a:p>
            <a:pPr lvl="1"/>
            <a:r>
              <a:rPr lang="en-US" sz="3000" dirty="0" smtClean="0"/>
              <a:t>Pulsed laser deposition (PLD)</a:t>
            </a:r>
          </a:p>
          <a:p>
            <a:pPr lvl="1"/>
            <a:r>
              <a:rPr lang="en-US" sz="3000" dirty="0" err="1" smtClean="0"/>
              <a:t>Electrodeposition</a:t>
            </a:r>
            <a:endParaRPr lang="en-US" sz="3000" dirty="0" smtClean="0"/>
          </a:p>
          <a:p>
            <a:pPr lvl="1"/>
            <a:r>
              <a:rPr lang="en-US" sz="3000" dirty="0" smtClean="0"/>
              <a:t>Spray </a:t>
            </a:r>
            <a:r>
              <a:rPr lang="en-US" sz="3000" dirty="0" err="1" smtClean="0"/>
              <a:t>pyrolysis</a:t>
            </a:r>
            <a:endParaRPr lang="en-US" sz="3000" dirty="0" smtClean="0"/>
          </a:p>
          <a:p>
            <a:pPr lvl="1"/>
            <a:endParaRPr lang="en-US" sz="3000" dirty="0" smtClean="0"/>
          </a:p>
          <a:p>
            <a:r>
              <a:rPr lang="en-US" sz="3000" dirty="0" smtClean="0"/>
              <a:t>The sol-gel method is much cheaper and holds potential for large-scale manufacturing of solar cells in the </a:t>
            </a:r>
            <a:r>
              <a:rPr lang="en-US" sz="3000" dirty="0" smtClean="0"/>
              <a:t>future</a:t>
            </a:r>
          </a:p>
          <a:p>
            <a:r>
              <a:rPr lang="en-US" sz="2800" dirty="0" smtClean="0"/>
              <a:t>Does not require processing in vacuum</a:t>
            </a:r>
          </a:p>
          <a:p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2819400"/>
          </a:xfrm>
        </p:spPr>
        <p:txBody>
          <a:bodyPr>
            <a:normAutofit fontScale="62500" lnSpcReduction="20000"/>
          </a:bodyPr>
          <a:lstStyle/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Sol-gel precursor solution from zinc acetate </a:t>
            </a:r>
            <a:r>
              <a:rPr lang="en-US" sz="3800" dirty="0" err="1" smtClean="0">
                <a:cs typeface="Arial" pitchFamily="34" charset="0"/>
              </a:rPr>
              <a:t>dihydrate</a:t>
            </a:r>
            <a:r>
              <a:rPr lang="en-US" sz="3800" dirty="0" smtClean="0">
                <a:cs typeface="Arial" pitchFamily="34" charset="0"/>
              </a:rPr>
              <a:t> </a:t>
            </a:r>
            <a:r>
              <a:rPr lang="en-US" sz="3800" dirty="0" smtClean="0">
                <a:cs typeface="Arial" pitchFamily="34" charset="0"/>
              </a:rPr>
              <a:t>and </a:t>
            </a:r>
            <a:r>
              <a:rPr lang="en-US" sz="3800" dirty="0" err="1" smtClean="0">
                <a:cs typeface="Arial" pitchFamily="34" charset="0"/>
              </a:rPr>
              <a:t>monoethanolamine</a:t>
            </a:r>
            <a:r>
              <a:rPr lang="en-US" sz="3800" dirty="0" smtClean="0">
                <a:cs typeface="Arial" pitchFamily="34" charset="0"/>
              </a:rPr>
              <a:t> (MEA) dissolved in 2-methoxyethanol, reacted at 60°C for 2 hrs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Hold for at least 2 days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Spin coat deposition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Evaporate excess solvent on hotplate </a:t>
            </a:r>
          </a:p>
          <a:p>
            <a:pPr marL="117475" indent="-117475" defTabSz="4388900">
              <a:defRPr/>
            </a:pPr>
            <a:r>
              <a:rPr lang="en-US" sz="3800" dirty="0" smtClean="0">
                <a:cs typeface="Arial" pitchFamily="34" charset="0"/>
              </a:rPr>
              <a:t>Anneal at high temperature in ambient air, pure nitrogen, forming gas (95% N</a:t>
            </a:r>
            <a:r>
              <a:rPr lang="en-US" sz="3800" baseline="-25000" dirty="0" smtClean="0">
                <a:cs typeface="Arial" pitchFamily="34" charset="0"/>
              </a:rPr>
              <a:t>2</a:t>
            </a:r>
            <a:r>
              <a:rPr lang="en-US" sz="3800" dirty="0" smtClean="0">
                <a:cs typeface="Arial" pitchFamily="34" charset="0"/>
              </a:rPr>
              <a:t>/H</a:t>
            </a:r>
            <a:r>
              <a:rPr lang="en-US" sz="3800" baseline="-25000" dirty="0" smtClean="0">
                <a:cs typeface="Arial" pitchFamily="34" charset="0"/>
              </a:rPr>
              <a:t>2</a:t>
            </a:r>
            <a:r>
              <a:rPr lang="en-US" sz="3800" dirty="0" smtClean="0">
                <a:cs typeface="Arial" pitchFamily="34" charset="0"/>
              </a:rPr>
              <a:t>) or a combination of the three</a:t>
            </a:r>
            <a:endParaRPr lang="en-US" sz="3800" baseline="-25000" dirty="0" smtClean="0">
              <a:cs typeface="Arial" pitchFamily="34" charset="0"/>
            </a:endParaRPr>
          </a:p>
          <a:p>
            <a:pPr marL="0" lvl="0" indent="0" defTabSz="4388900"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4114800"/>
            <a:ext cx="8382000" cy="2507397"/>
            <a:chOff x="304800" y="3657600"/>
            <a:chExt cx="8382000" cy="25073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657600"/>
              <a:ext cx="1676400" cy="132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/>
            <p:nvPr/>
          </p:nvGrpSpPr>
          <p:grpSpPr>
            <a:xfrm>
              <a:off x="3581400" y="3962400"/>
              <a:ext cx="1904973" cy="767964"/>
              <a:chOff x="2895600" y="2514600"/>
              <a:chExt cx="1904973" cy="767964"/>
            </a:xfrm>
          </p:grpSpPr>
          <p:sp>
            <p:nvSpPr>
              <p:cNvPr id="6" name="立方體 3"/>
              <p:cNvSpPr/>
              <p:nvPr/>
            </p:nvSpPr>
            <p:spPr bwMode="auto">
              <a:xfrm>
                <a:off x="2895600" y="2667000"/>
                <a:ext cx="1904973" cy="615564"/>
              </a:xfrm>
              <a:prstGeom prst="cube">
                <a:avLst>
                  <a:gd name="adj" fmla="val 7441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7" name="立方體 5"/>
              <p:cNvSpPr/>
              <p:nvPr/>
            </p:nvSpPr>
            <p:spPr bwMode="auto">
              <a:xfrm>
                <a:off x="2895600" y="2514600"/>
                <a:ext cx="1904973" cy="615564"/>
              </a:xfrm>
              <a:prstGeom prst="cube">
                <a:avLst>
                  <a:gd name="adj" fmla="val 7441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0" name="Right Arrow 9"/>
            <p:cNvSpPr/>
            <p:nvPr/>
          </p:nvSpPr>
          <p:spPr bwMode="auto">
            <a:xfrm>
              <a:off x="2286000" y="4343400"/>
              <a:ext cx="914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38862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Sol-gel hold time 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5638800" y="4343400"/>
              <a:ext cx="914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810000"/>
              <a:ext cx="1887840" cy="11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657600" y="48006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Spin-coating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4876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Solvent Evaporation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2286000" y="5562600"/>
              <a:ext cx="914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53340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High-temperature annealing in furnace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Deposit </a:t>
            </a:r>
            <a:r>
              <a:rPr lang="en-US" dirty="0" err="1" smtClean="0">
                <a:cs typeface="Arial" pitchFamily="34" charset="0"/>
              </a:rPr>
              <a:t>ZnO</a:t>
            </a:r>
            <a:r>
              <a:rPr lang="en-US" dirty="0" smtClean="0">
                <a:cs typeface="Arial" pitchFamily="34" charset="0"/>
              </a:rPr>
              <a:t> on scale of 50 nm to 300 nm thick</a:t>
            </a:r>
          </a:p>
          <a:p>
            <a:r>
              <a:rPr lang="en-US" dirty="0" smtClean="0">
                <a:cs typeface="Arial" pitchFamily="34" charset="0"/>
              </a:rPr>
              <a:t>Obtain band gap close to 3.2 </a:t>
            </a:r>
            <a:r>
              <a:rPr lang="en-US" dirty="0" err="1" smtClean="0">
                <a:cs typeface="Arial" pitchFamily="34" charset="0"/>
              </a:rPr>
              <a:t>eV</a:t>
            </a:r>
            <a:r>
              <a:rPr lang="en-US" dirty="0" smtClean="0">
                <a:cs typeface="Arial" pitchFamily="34" charset="0"/>
              </a:rPr>
              <a:t> using UV/</a:t>
            </a:r>
            <a:r>
              <a:rPr lang="en-US" dirty="0" err="1" smtClean="0">
                <a:cs typeface="Arial" pitchFamily="34" charset="0"/>
              </a:rPr>
              <a:t>vis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Optimize sol-gel hold time, solvent evaporation temperature, annealing temperature,  and annealing environment</a:t>
            </a:r>
          </a:p>
          <a:p>
            <a:r>
              <a:rPr lang="en-US" dirty="0" smtClean="0">
                <a:cs typeface="Arial" pitchFamily="34" charset="0"/>
              </a:rPr>
              <a:t>Characterize film composition using X-ray photoelectron </a:t>
            </a:r>
            <a:r>
              <a:rPr lang="en-US" dirty="0" smtClean="0">
                <a:cs typeface="Arial" pitchFamily="34" charset="0"/>
              </a:rPr>
              <a:t>spectroscopy (XPS)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Image film </a:t>
            </a:r>
            <a:r>
              <a:rPr lang="en-US" dirty="0" smtClean="0">
                <a:cs typeface="Arial" pitchFamily="34" charset="0"/>
              </a:rPr>
              <a:t>with </a:t>
            </a:r>
            <a:r>
              <a:rPr lang="en-US" dirty="0" smtClean="0">
                <a:cs typeface="Arial" pitchFamily="34" charset="0"/>
              </a:rPr>
              <a:t>SEM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1"/>
            <a:ext cx="7391400" cy="22859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Successfully deposited 20 nm to 60 nm of </a:t>
            </a:r>
            <a:r>
              <a:rPr lang="en-US" sz="2800" dirty="0" err="1" smtClean="0"/>
              <a:t>ZnO</a:t>
            </a:r>
            <a:r>
              <a:rPr lang="en-US" sz="2800" dirty="0" smtClean="0"/>
              <a:t> with good surface uniformity </a:t>
            </a:r>
          </a:p>
          <a:p>
            <a:r>
              <a:rPr lang="en-US" sz="2800" dirty="0" smtClean="0"/>
              <a:t>Film composition confirmed to be mixture of </a:t>
            </a:r>
            <a:r>
              <a:rPr lang="en-US" sz="2800" dirty="0" err="1" smtClean="0"/>
              <a:t>ZnO</a:t>
            </a:r>
            <a:r>
              <a:rPr lang="en-US" sz="2800" dirty="0" smtClean="0"/>
              <a:t> and </a:t>
            </a:r>
            <a:r>
              <a:rPr lang="en-US" sz="2800" dirty="0" err="1" smtClean="0"/>
              <a:t>ZnOH</a:t>
            </a:r>
            <a:r>
              <a:rPr lang="en-US" sz="2800" dirty="0" smtClean="0"/>
              <a:t> with UV/</a:t>
            </a:r>
            <a:r>
              <a:rPr lang="en-US" sz="2800" dirty="0" err="1" smtClean="0"/>
              <a:t>vis</a:t>
            </a:r>
            <a:r>
              <a:rPr lang="en-US" sz="2800" dirty="0" smtClean="0"/>
              <a:t> and XPS</a:t>
            </a:r>
          </a:p>
          <a:p>
            <a:r>
              <a:rPr lang="en-US" sz="2800" dirty="0" smtClean="0"/>
              <a:t>Obtained band gap of 3.55 </a:t>
            </a:r>
            <a:r>
              <a:rPr lang="en-US" sz="2800" dirty="0" err="1" smtClean="0"/>
              <a:t>eV</a:t>
            </a:r>
            <a:endParaRPr lang="en-US" sz="2800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4191000"/>
            <a:ext cx="6248400" cy="2438400"/>
            <a:chOff x="9525000" y="16306800"/>
            <a:chExt cx="9144000" cy="4028655"/>
          </a:xfrm>
        </p:grpSpPr>
        <p:pic>
          <p:nvPicPr>
            <p:cNvPr id="5" name="Picture 6" descr="C:\Users\Jin\Documents\Research\NASA\ZnO SEM\2.28.12\20120228\20120228\2-2 400 C O2\2-2_m0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000" y="16306800"/>
              <a:ext cx="4572000" cy="3429000"/>
            </a:xfrm>
            <a:prstGeom prst="rect">
              <a:avLst/>
            </a:prstGeom>
            <a:noFill/>
          </p:spPr>
        </p:pic>
        <p:pic>
          <p:nvPicPr>
            <p:cNvPr id="6" name="Picture 7" descr="C:\Users\Jin\Documents\Research\NASA\ZnO SEM\2.28.12\20120228\20120228\2-2 400 C O2\2-2_m03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7000" y="163068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210800" y="19766189"/>
              <a:ext cx="3314700" cy="56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Cross-sectional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11500" y="19766199"/>
              <a:ext cx="1485900" cy="56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Top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/>
          <a:lstStyle/>
          <a:p>
            <a:r>
              <a:rPr lang="en-US" dirty="0" smtClean="0"/>
              <a:t>Fabrication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343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Optimum conditions</a:t>
            </a:r>
          </a:p>
          <a:p>
            <a:r>
              <a:rPr lang="en-US" sz="2400" dirty="0" smtClean="0"/>
              <a:t>1 month sol-gel aging time</a:t>
            </a:r>
          </a:p>
          <a:p>
            <a:r>
              <a:rPr lang="en-US" sz="2400" dirty="0" smtClean="0"/>
              <a:t>Solvent evaporation at 40-70°C, with gradual temperature increase</a:t>
            </a:r>
          </a:p>
          <a:p>
            <a:r>
              <a:rPr lang="en-US" sz="2400" dirty="0" smtClean="0"/>
              <a:t>Anneal in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at 400°C for 1 hr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dirty="0" smtClean="0"/>
              <a:t>Fabrication Problems</a:t>
            </a:r>
          </a:p>
          <a:p>
            <a:r>
              <a:rPr lang="en-US" sz="2400" dirty="0" smtClean="0"/>
              <a:t>Film cracking</a:t>
            </a:r>
          </a:p>
          <a:p>
            <a:r>
              <a:rPr lang="en-US" sz="2400" dirty="0" smtClean="0"/>
              <a:t>Conversion of </a:t>
            </a:r>
            <a:r>
              <a:rPr lang="en-US" sz="2400" dirty="0" err="1" smtClean="0"/>
              <a:t>ZnO</a:t>
            </a:r>
            <a:r>
              <a:rPr lang="en-US" sz="2400" dirty="0" smtClean="0"/>
              <a:t> to </a:t>
            </a:r>
            <a:r>
              <a:rPr lang="en-US" sz="2400" dirty="0" err="1" smtClean="0"/>
              <a:t>ZnOH</a:t>
            </a:r>
            <a:endParaRPr lang="en-US" sz="2400" dirty="0" smtClean="0"/>
          </a:p>
          <a:p>
            <a:r>
              <a:rPr lang="en-US" sz="2400" dirty="0" smtClean="0"/>
              <a:t>Oxidation of </a:t>
            </a:r>
            <a:r>
              <a:rPr lang="en-US" sz="2400" dirty="0" err="1" smtClean="0"/>
              <a:t>CdS</a:t>
            </a:r>
            <a:r>
              <a:rPr lang="en-US" sz="2400" dirty="0" smtClean="0"/>
              <a:t> layer during annealing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352800" cy="288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5788925"/>
            <a:ext cx="808443" cy="23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165" y="5102423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ZnO</a:t>
            </a:r>
            <a:r>
              <a:rPr lang="en-US" b="1" dirty="0" smtClean="0"/>
              <a:t>/</a:t>
            </a:r>
            <a:r>
              <a:rPr lang="en-US" b="1" dirty="0" err="1" smtClean="0"/>
              <a:t>ZnOH</a:t>
            </a:r>
            <a:r>
              <a:rPr lang="en-US" b="1" dirty="0" smtClean="0"/>
              <a:t> = 2.39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Effect of Annealing Environment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Annealing at high temperatures (500°C- 550°C) in pure nitrogen and ambient air produced films which showed Si </a:t>
            </a:r>
            <a:r>
              <a:rPr lang="en-US" dirty="0" smtClean="0"/>
              <a:t>under XPS (film cracking)</a:t>
            </a:r>
          </a:p>
          <a:p>
            <a:r>
              <a:rPr lang="en-US" dirty="0" smtClean="0"/>
              <a:t>Annealing at lower temperature (400 °C) in both nitrogen and ambient air produced films which were intact with high ratio of </a:t>
            </a:r>
            <a:r>
              <a:rPr lang="en-US" dirty="0" err="1" smtClean="0"/>
              <a:t>ZnO</a:t>
            </a:r>
            <a:r>
              <a:rPr lang="en-US" dirty="0" smtClean="0"/>
              <a:t>: </a:t>
            </a:r>
            <a:r>
              <a:rPr lang="en-US" dirty="0" err="1" smtClean="0"/>
              <a:t>ZnOH</a:t>
            </a:r>
            <a:r>
              <a:rPr lang="en-US" dirty="0" smtClean="0"/>
              <a:t> (2.39)</a:t>
            </a:r>
          </a:p>
          <a:p>
            <a:r>
              <a:rPr lang="en-US" dirty="0" smtClean="0"/>
              <a:t>Annealing in ambient air followed by forming gas (95% N</a:t>
            </a:r>
            <a:r>
              <a:rPr lang="en-US" baseline="-25000" dirty="0" smtClean="0"/>
              <a:t>2</a:t>
            </a:r>
            <a:r>
              <a:rPr lang="en-US" dirty="0" smtClean="0"/>
              <a:t>/5% H</a:t>
            </a:r>
            <a:r>
              <a:rPr lang="en-US" baseline="-25000" dirty="0" smtClean="0"/>
              <a:t>2</a:t>
            </a:r>
            <a:r>
              <a:rPr lang="en-US" dirty="0" smtClean="0"/>
              <a:t>) produced film with no cracking but a low ratio of </a:t>
            </a:r>
            <a:r>
              <a:rPr lang="en-US" dirty="0" err="1" smtClean="0"/>
              <a:t>ZnO</a:t>
            </a:r>
            <a:r>
              <a:rPr lang="en-US" dirty="0" smtClean="0"/>
              <a:t>: </a:t>
            </a:r>
            <a:r>
              <a:rPr lang="en-US" dirty="0" err="1" smtClean="0"/>
              <a:t>ZnOH</a:t>
            </a:r>
            <a:r>
              <a:rPr lang="en-US" dirty="0" smtClean="0"/>
              <a:t> (0.377)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13004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Most abundant energy source available</a:t>
            </a:r>
          </a:p>
          <a:p>
            <a:pPr lvl="1"/>
            <a:r>
              <a:rPr lang="en-US" dirty="0" smtClean="0"/>
              <a:t>Silent and unobtrusive</a:t>
            </a:r>
          </a:p>
          <a:p>
            <a:pPr lvl="1"/>
            <a:r>
              <a:rPr lang="en-US" dirty="0" smtClean="0"/>
              <a:t>Low adverse emissions</a:t>
            </a:r>
          </a:p>
          <a:p>
            <a:pPr lvl="1" fontAlgn="base"/>
            <a:r>
              <a:rPr lang="en-US" dirty="0" smtClean="0"/>
              <a:t>15-30 year panel life</a:t>
            </a:r>
          </a:p>
          <a:p>
            <a:pPr lvl="1" fontAlgn="base"/>
            <a:r>
              <a:rPr lang="en-US" dirty="0" smtClean="0"/>
              <a:t>Low area usage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 to mass-produce thus replace</a:t>
            </a:r>
          </a:p>
          <a:p>
            <a:pPr lvl="1"/>
            <a:r>
              <a:rPr lang="en-US" dirty="0" smtClean="0"/>
              <a:t>Inefficient compared to fossil-fuel sources</a:t>
            </a:r>
          </a:p>
          <a:p>
            <a:pPr lvl="1"/>
            <a:r>
              <a:rPr lang="en-US" dirty="0" smtClean="0"/>
              <a:t>Dependent on weather</a:t>
            </a:r>
          </a:p>
          <a:p>
            <a:pPr lvl="1"/>
            <a:endParaRPr lang="en-US" dirty="0" smtClean="0"/>
          </a:p>
        </p:txBody>
      </p:sp>
      <p:pic>
        <p:nvPicPr>
          <p:cNvPr id="11" name="Picture 2" descr="http://upload.wikimedia.org/wikipedia/commons/d/db/Solar_land_area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876800" cy="34424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90800" y="6324600"/>
            <a:ext cx="504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88018"/>
                </a:solidFill>
              </a:rPr>
              <a:t>Image Source: http://www.ez2c.de/ml/solar_land_area/</a:t>
            </a:r>
            <a:endParaRPr lang="en-US" dirty="0">
              <a:solidFill>
                <a:srgbClr val="E88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Efficiency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810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nder </a:t>
            </a:r>
            <a:r>
              <a:rPr lang="en-US" dirty="0" smtClean="0"/>
              <a:t>1.5 air mass for the first working cell with an area of 0.15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yielded an open circuit </a:t>
            </a:r>
            <a:r>
              <a:rPr lang="en-US" sz="2400" dirty="0" smtClean="0"/>
              <a:t>voltage</a:t>
            </a:r>
            <a:r>
              <a:rPr lang="en-US" dirty="0" smtClean="0"/>
              <a:t> </a:t>
            </a:r>
            <a:r>
              <a:rPr lang="en-US" dirty="0" smtClean="0"/>
              <a:t>(V</a:t>
            </a:r>
            <a:r>
              <a:rPr lang="en-US" baseline="-25000" dirty="0" smtClean="0"/>
              <a:t>oc</a:t>
            </a:r>
            <a:r>
              <a:rPr lang="en-US" dirty="0" smtClean="0"/>
              <a:t>)of </a:t>
            </a:r>
            <a:r>
              <a:rPr lang="en-US" dirty="0" smtClean="0"/>
              <a:t>0.07 V and a short circuit current </a:t>
            </a:r>
            <a:r>
              <a:rPr lang="en-US" dirty="0" smtClean="0"/>
              <a:t>(J</a:t>
            </a:r>
            <a:r>
              <a:rPr lang="en-US" baseline="-25000" dirty="0" smtClean="0"/>
              <a:t>sc</a:t>
            </a:r>
            <a:r>
              <a:rPr lang="en-US" dirty="0" smtClean="0"/>
              <a:t>) </a:t>
            </a:r>
            <a:r>
              <a:rPr lang="en-US" dirty="0" smtClean="0"/>
              <a:t>of 4.8 </a:t>
            </a:r>
            <a:r>
              <a:rPr lang="en-US" dirty="0" err="1" smtClean="0"/>
              <a:t>mA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ill </a:t>
            </a:r>
            <a:r>
              <a:rPr lang="en-US" dirty="0" smtClean="0"/>
              <a:t>factor </a:t>
            </a:r>
            <a:r>
              <a:rPr lang="en-US" dirty="0" smtClean="0"/>
              <a:t>of 0.26 and efficiency of 0.1%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hunting </a:t>
            </a:r>
            <a:r>
              <a:rPr lang="en-US" dirty="0" smtClean="0"/>
              <a:t>from gaps in the CIS absorber 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hinner </a:t>
            </a:r>
            <a:r>
              <a:rPr lang="en-US" dirty="0" smtClean="0"/>
              <a:t>than designed </a:t>
            </a:r>
            <a:r>
              <a:rPr lang="en-US" dirty="0" err="1" smtClean="0"/>
              <a:t>CdS</a:t>
            </a:r>
            <a:r>
              <a:rPr lang="en-US" dirty="0" smtClean="0"/>
              <a:t> layer as shown by scanning electron microscopy images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901" y="1447801"/>
            <a:ext cx="483769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Future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Eliminate use of spin coating for deposition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Optimize solvent evaporation and annealing in oxygen-free environment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Optimize </a:t>
            </a:r>
            <a:r>
              <a:rPr lang="en-US" sz="2800" dirty="0" smtClean="0">
                <a:ea typeface="+mn-ea"/>
              </a:rPr>
              <a:t>conditions for </a:t>
            </a:r>
            <a:r>
              <a:rPr lang="en-US" sz="2800" dirty="0" err="1" smtClean="0">
                <a:ea typeface="+mn-ea"/>
              </a:rPr>
              <a:t>ZnO</a:t>
            </a:r>
            <a:r>
              <a:rPr lang="en-US" sz="2800" dirty="0" smtClean="0">
                <a:ea typeface="+mn-ea"/>
              </a:rPr>
              <a:t> doped with </a:t>
            </a:r>
            <a:r>
              <a:rPr lang="en-US" sz="2800" dirty="0" err="1" smtClean="0">
                <a:ea typeface="+mn-ea"/>
              </a:rPr>
              <a:t>Ga</a:t>
            </a:r>
            <a:endParaRPr lang="en-US" sz="2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Improve efficiency of completed solar cell 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would like to thank the UA/NASA Space </a:t>
            </a:r>
            <a:r>
              <a:rPr lang="en-US" dirty="0" smtClean="0"/>
              <a:t>Grant and </a:t>
            </a:r>
            <a:r>
              <a:rPr lang="en-US" dirty="0" err="1" smtClean="0"/>
              <a:t>Suntricity</a:t>
            </a:r>
            <a:r>
              <a:rPr lang="en-US" dirty="0" smtClean="0"/>
              <a:t> </a:t>
            </a:r>
            <a:r>
              <a:rPr lang="en-US" dirty="0" smtClean="0"/>
              <a:t>for funding and support. We would also like to thank </a:t>
            </a:r>
            <a:r>
              <a:rPr lang="en-US" dirty="0" smtClean="0"/>
              <a:t>members </a:t>
            </a:r>
            <a:r>
              <a:rPr lang="en-US" dirty="0" smtClean="0"/>
              <a:t>of the Muscat lab group for their help and support. </a:t>
            </a:r>
          </a:p>
        </p:txBody>
      </p:sp>
      <p:pic>
        <p:nvPicPr>
          <p:cNvPr id="5" name="Picture 7" descr="http://www.universetoday.com/wp-content/uploads/2009/09/meatball1-brow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www.watergovernance.net/images/uof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979566"/>
            <a:ext cx="1371600" cy="13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ZSGC Sunset Logo, whit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1054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0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Thank you</a:t>
            </a:r>
          </a:p>
          <a:p>
            <a:r>
              <a:rPr lang="en-US" sz="6600" dirty="0" smtClean="0"/>
              <a:t>Questions?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0" y="4191000"/>
            <a:ext cx="34290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 gap and thickness calculations</a:t>
            </a:r>
            <a:endParaRPr lang="en-US" dirty="0"/>
          </a:p>
        </p:txBody>
      </p:sp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604" y="4343400"/>
            <a:ext cx="3069996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304800" y="1524000"/>
          <a:ext cx="5410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9530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Band gap: </a:t>
            </a:r>
            <a:r>
              <a:rPr lang="en-US" sz="2000" dirty="0" smtClean="0"/>
              <a:t>the energy difference between the top of the valence band and the bottom of the conduction band in insulators and semiconductors</a:t>
            </a:r>
            <a:endParaRPr lang="en-US" sz="2000" dirty="0"/>
          </a:p>
        </p:txBody>
      </p:sp>
      <p:pic>
        <p:nvPicPr>
          <p:cNvPr id="38914" name="Picture 2" descr=" A = \varepsilon \ell c = \alpha\ell \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-136525"/>
            <a:ext cx="1076325" cy="142875"/>
          </a:xfrm>
          <a:prstGeom prst="rect">
            <a:avLst/>
          </a:prstGeom>
          <a:noFill/>
        </p:spPr>
      </p:pic>
      <p:pic>
        <p:nvPicPr>
          <p:cNvPr id="38916" name="Picture 4" descr=" A = \varepsilon \ell c = \alpha\ell \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-136525"/>
            <a:ext cx="1076325" cy="142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12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Beer-Lambert Law</a:t>
            </a:r>
          </a:p>
          <a:p>
            <a:r>
              <a:rPr lang="en-US" dirty="0" smtClean="0"/>
              <a:t>A=</a:t>
            </a:r>
            <a:r>
              <a:rPr lang="en-US" dirty="0" err="1" smtClean="0">
                <a:latin typeface="Times New Roman"/>
                <a:cs typeface="Times New Roman"/>
              </a:rPr>
              <a:t>ɛ</a:t>
            </a:r>
            <a:r>
              <a:rPr lang="en-US" dirty="0" err="1" smtClean="0"/>
              <a:t>lc</a:t>
            </a:r>
            <a:r>
              <a:rPr lang="en-US" dirty="0" smtClean="0"/>
              <a:t>= 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en-US" i="1" dirty="0" smtClean="0">
                <a:latin typeface="Calibri"/>
                <a:cs typeface="Calibri"/>
              </a:rPr>
              <a:t>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 pitchFamily="34" charset="0"/>
              </a:rPr>
              <a:t>Effect of sol-gel aging on XPS of Oxygen Peak </a:t>
            </a:r>
            <a:endParaRPr lang="en-US" dirty="0"/>
          </a:p>
        </p:txBody>
      </p:sp>
      <p:grpSp>
        <p:nvGrpSpPr>
          <p:cNvPr id="3" name="Content Placeholder 3"/>
          <p:cNvGrpSpPr>
            <a:grpSpLocks noGrp="1"/>
          </p:cNvGrpSpPr>
          <p:nvPr>
            <p:ph sz="quarter" idx="1"/>
          </p:nvPr>
        </p:nvGrpSpPr>
        <p:grpSpPr>
          <a:xfrm>
            <a:off x="228600" y="1343342"/>
            <a:ext cx="8534400" cy="5209858"/>
            <a:chOff x="11727398" y="12884336"/>
            <a:chExt cx="9596265" cy="5848315"/>
          </a:xfrm>
        </p:grpSpPr>
        <p:grpSp>
          <p:nvGrpSpPr>
            <p:cNvPr id="4" name="Group 30"/>
            <p:cNvGrpSpPr/>
            <p:nvPr/>
          </p:nvGrpSpPr>
          <p:grpSpPr>
            <a:xfrm>
              <a:off x="11727398" y="12884336"/>
              <a:ext cx="9596265" cy="5848315"/>
              <a:chOff x="10484490" y="17010131"/>
              <a:chExt cx="15403883" cy="10783820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11811000" y="18059400"/>
                <a:ext cx="13939837" cy="9734551"/>
                <a:chOff x="11587163" y="17545050"/>
                <a:chExt cx="15819437" cy="9734551"/>
              </a:xfrm>
            </p:grpSpPr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5358" b="15358"/>
                <a:stretch>
                  <a:fillRect/>
                </a:stretch>
              </p:blipFill>
              <p:spPr bwMode="auto">
                <a:xfrm>
                  <a:off x="11587163" y="17545050"/>
                  <a:ext cx="7908925" cy="4840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5365" b="15365"/>
                <a:stretch>
                  <a:fillRect/>
                </a:stretch>
              </p:blipFill>
              <p:spPr bwMode="auto">
                <a:xfrm>
                  <a:off x="19496088" y="17545050"/>
                  <a:ext cx="7910512" cy="4840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5358" b="15358"/>
                <a:stretch>
                  <a:fillRect/>
                </a:stretch>
              </p:blipFill>
              <p:spPr bwMode="auto">
                <a:xfrm>
                  <a:off x="11587163" y="22439313"/>
                  <a:ext cx="7908925" cy="4840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15365" b="15365"/>
                <a:stretch>
                  <a:fillRect/>
                </a:stretch>
              </p:blipFill>
              <p:spPr bwMode="auto">
                <a:xfrm>
                  <a:off x="19496086" y="22439315"/>
                  <a:ext cx="7910511" cy="4840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10484490" y="17977880"/>
                <a:ext cx="1444329" cy="44476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Sol-gel aged for 2 days 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622025" y="22567270"/>
                <a:ext cx="1333227" cy="484028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Sol-gel aged for 10 days 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83461" y="17010131"/>
                <a:ext cx="4277763" cy="84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After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spin-coating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599036" y="17090025"/>
                <a:ext cx="7289337" cy="92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Arial" pitchFamily="34" charset="0"/>
                    <a:cs typeface="Arial" pitchFamily="34" charset="0"/>
                  </a:rPr>
                  <a:t>After annealing in air at 550 °C, 1 hr</a:t>
                </a:r>
                <a:endParaRPr lang="en-US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643935" y="14380681"/>
              <a:ext cx="1024786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86112" y="14797897"/>
              <a:ext cx="980975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05143" y="16984544"/>
              <a:ext cx="920854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73364" y="17816197"/>
              <a:ext cx="965318" cy="34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51392" y="15205202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18293" y="15142046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20941" y="17749391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279972" y="17482345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Hotplate Temperature for Solvent 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 samples annealed at 500 °C in nitrogen for 1 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Spin coated and solvent evaporated at various temperatures on hotplate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Temperatures higher than 100°C showed signs of Si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382934"/>
            <a:ext cx="9144000" cy="3475066"/>
            <a:chOff x="22406157" y="25646744"/>
            <a:chExt cx="10273322" cy="4632580"/>
          </a:xfrm>
        </p:grpSpPr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44532" y="25646744"/>
              <a:ext cx="5234947" cy="463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9621542" y="25911317"/>
              <a:ext cx="1666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100 °C, 3 coats</a:t>
              </a:r>
            </a:p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Zn/O = 0.78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46392" y="28132384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69"/>
            <p:cNvGrpSpPr/>
            <p:nvPr/>
          </p:nvGrpSpPr>
          <p:grpSpPr>
            <a:xfrm>
              <a:off x="22406157" y="25660349"/>
              <a:ext cx="5054418" cy="4610099"/>
              <a:chOff x="22301381" y="25989945"/>
              <a:chExt cx="5470559" cy="4871054"/>
            </a:xfrm>
          </p:grpSpPr>
          <p:pic>
            <p:nvPicPr>
              <p:cNvPr id="10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301381" y="25989945"/>
                <a:ext cx="5470559" cy="4871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4525210" y="26577114"/>
                <a:ext cx="1879527" cy="61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50 °C, 3 coats</a:t>
                </a:r>
              </a:p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Zn/O= 1.69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825700" y="28674681"/>
                <a:ext cx="983070" cy="32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Zn-OH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286907" y="29084940"/>
                <a:ext cx="7566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Zn-O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0339109" y="28093053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Annealing in air and forming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763000" cy="21336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Parameters: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 day aging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Spin coat 1 layer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Solvent evaporation at 350 °C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Heat in air at 550 °C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Anneal in 95% N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/5% 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at 500°C</a:t>
            </a: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Results: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Zn/O= 1.04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Zn-OH: 27.4%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Zn-O: 72.6%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Band gap = 3.55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114800" cy="31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/>
          <p:nvPr/>
        </p:nvGrpSpPr>
        <p:grpSpPr>
          <a:xfrm>
            <a:off x="4648200" y="2971800"/>
            <a:ext cx="3733800" cy="3661871"/>
            <a:chOff x="4800600" y="2971800"/>
            <a:chExt cx="3733800" cy="3661871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971800"/>
              <a:ext cx="3733800" cy="366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406165" y="5105400"/>
              <a:ext cx="7566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5410200"/>
              <a:ext cx="685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Zn-O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in air at 550°C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229600" cy="18288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Parameters: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~1 month aging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Spin coat 3000 rpm, 30 s, 1 coat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Solvent  evaporation at 350 °C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Anneal in air at 550 °C for 1 h</a:t>
            </a:r>
          </a:p>
          <a:p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Results: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Silicon detected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Zn/O=0.52, part of O comes from SiO</a:t>
            </a:r>
            <a:r>
              <a:rPr lang="en-US" sz="17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t="983" b="983"/>
          <a:stretch>
            <a:fillRect/>
          </a:stretch>
        </p:blipFill>
        <p:spPr bwMode="auto">
          <a:xfrm>
            <a:off x="-290150" y="3124200"/>
            <a:ext cx="4862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68080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452360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257800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Cost Breakdown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674" name="Picture 2" descr="Bar graph comparing the total cost of electricity production per kWh between Nuclear, Coal, Natural Gas, Wind, Solar, and Hydr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569122" cy="46822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6172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E88018"/>
                </a:solidFill>
              </a:rPr>
              <a:t>Image Source:  </a:t>
            </a:r>
            <a:r>
              <a:rPr lang="en-US" dirty="0" smtClean="0">
                <a:solidFill>
                  <a:srgbClr val="E88018"/>
                </a:solidFill>
                <a:hlinkClick r:id="rId4"/>
              </a:rPr>
              <a:t>http://nuclearfissionary.com/2010/04/02/comparing-energy-costs-of-nuclear-coal-gas-wind-and-solar/</a:t>
            </a:r>
            <a:endParaRPr lang="en-US" dirty="0">
              <a:solidFill>
                <a:srgbClr val="E8801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352800"/>
            <a:ext cx="1562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in air at 400°C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95400"/>
            <a:ext cx="845820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Parameters: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 day aging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Spin coat 3 layers, heated at 350 °C in between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Anneal in air at 400 °C, 1 hr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Zn/O=1.10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Zn/C=12.5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999" b="999"/>
          <a:stretch>
            <a:fillRect/>
          </a:stretch>
        </p:blipFill>
        <p:spPr bwMode="auto">
          <a:xfrm>
            <a:off x="-304800" y="3200400"/>
            <a:ext cx="4912913" cy="344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15358" b="15358"/>
          <a:stretch>
            <a:fillRect/>
          </a:stretch>
        </p:blipFill>
        <p:spPr bwMode="auto">
          <a:xfrm>
            <a:off x="4572000" y="3276600"/>
            <a:ext cx="4343400" cy="30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5334000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Zn-OH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365" y="4876800"/>
            <a:ext cx="75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Zn-O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in air at 400°C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752600"/>
            <a:ext cx="8839200" cy="3733800"/>
            <a:chOff x="9525000" y="16306800"/>
            <a:chExt cx="9144000" cy="3843754"/>
          </a:xfrm>
        </p:grpSpPr>
        <p:pic>
          <p:nvPicPr>
            <p:cNvPr id="5" name="Picture 6" descr="C:\Users\Jin\Documents\Research\NASA\ZnO SEM\2.28.12\20120228\20120228\2-2 400 C O2\2-2_m0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000" y="16306800"/>
              <a:ext cx="4572000" cy="3429000"/>
            </a:xfrm>
            <a:prstGeom prst="rect">
              <a:avLst/>
            </a:prstGeom>
            <a:noFill/>
          </p:spPr>
        </p:pic>
        <p:pic>
          <p:nvPicPr>
            <p:cNvPr id="6" name="Picture 7" descr="C:\Users\Jin\Documents\Research\NASA\ZnO SEM\2.28.12\20120228\20120228\2-2 400 C O2\2-2_m03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7000" y="163068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668000" y="1981200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Cross-sectional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73400" y="19812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Top view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Annealing in pure nitrogen at 400°C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95400"/>
            <a:ext cx="845820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Parameters: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 day aging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Spin coat 2 coats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Heat at 200 °C between and after coats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Anneal in pure nitrogen at 400°C, 1 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Zn/O = 1.20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Zn/C = 3.17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048000"/>
            <a:ext cx="5105400" cy="32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4267200" cy="37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Overall Project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77724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Develop </a:t>
            </a: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E88018"/>
                </a:solidFill>
              </a:rPr>
              <a:t>flexible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E88018"/>
                </a:solidFill>
              </a:rPr>
              <a:t>low-cost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smtClean="0"/>
              <a:t>inorganic solar cell using:</a:t>
            </a:r>
          </a:p>
          <a:p>
            <a:pPr lvl="5">
              <a:buFont typeface="Wingdings" pitchFamily="2" charset="2"/>
              <a:buChar char="v"/>
            </a:pPr>
            <a:r>
              <a:rPr lang="en-US" sz="2400" dirty="0" smtClean="0"/>
              <a:t>Inexpensive, fast deposition methods</a:t>
            </a:r>
          </a:p>
          <a:p>
            <a:pPr lvl="5">
              <a:buFont typeface="Wingdings" pitchFamily="2" charset="2"/>
              <a:buChar char="v"/>
            </a:pPr>
            <a:r>
              <a:rPr lang="en-US" sz="2400" dirty="0" smtClean="0"/>
              <a:t>Methods feasible for large-scale </a:t>
            </a:r>
            <a:r>
              <a:rPr lang="en-US" sz="2400" dirty="0" smtClean="0"/>
              <a:t>manufacture</a:t>
            </a:r>
          </a:p>
          <a:p>
            <a:pPr lvl="5">
              <a:buFont typeface="Wingdings" pitchFamily="2" charset="2"/>
              <a:buChar char="v"/>
            </a:pPr>
            <a:r>
              <a:rPr lang="en-US" sz="2400" dirty="0" smtClean="0"/>
              <a:t>Earth’s abundant materials</a:t>
            </a:r>
            <a:endParaRPr lang="en-US" sz="2400" dirty="0" smtClean="0"/>
          </a:p>
          <a:p>
            <a:pPr lvl="5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20482" name="Picture 2" descr="File:Elemental abundanc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73744"/>
            <a:ext cx="4648200" cy="36032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6324600"/>
            <a:ext cx="491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88018"/>
                </a:solidFill>
              </a:rPr>
              <a:t>Image Source: http://pubs.usgs.gov/fs/2002/fs087-02/</a:t>
            </a:r>
            <a:endParaRPr lang="en-US" dirty="0">
              <a:solidFill>
                <a:srgbClr val="E88018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4267200"/>
            <a:ext cx="228600" cy="38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CIS Solar Cell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2400" y="2514600"/>
            <a:ext cx="5105400" cy="3200400"/>
            <a:chOff x="1371453" y="2590800"/>
            <a:chExt cx="6067572" cy="3686175"/>
          </a:xfrm>
        </p:grpSpPr>
        <p:pic>
          <p:nvPicPr>
            <p:cNvPr id="5" name="Picture 27" descr="CIS cell.tif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2590800"/>
              <a:ext cx="3248025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371453" y="2590800"/>
              <a:ext cx="2895747" cy="3352800"/>
              <a:chOff x="1323828" y="1828800"/>
              <a:chExt cx="2895747" cy="33528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152775" y="33528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3152775" y="41910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152775" y="25908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152775" y="48768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152775" y="2133600"/>
                <a:ext cx="1066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371453" y="1828800"/>
                <a:ext cx="2035273" cy="4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Metal Contact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23828" y="2368835"/>
                <a:ext cx="1992337" cy="4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Window Layer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23828" y="3158730"/>
                <a:ext cx="1987795" cy="4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Buffer Layer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23829" y="3962400"/>
                <a:ext cx="1811215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Absorber Layer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23828" y="4637314"/>
                <a:ext cx="1600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Substrate</a:t>
                </a:r>
                <a:endParaRPr lang="en-US" dirty="0"/>
              </a:p>
            </p:txBody>
          </p:sp>
          <p:cxnSp>
            <p:nvCxnSpPr>
              <p:cNvPr id="17" name="Elbow Connector 16"/>
              <p:cNvCxnSpPr/>
              <p:nvPr/>
            </p:nvCxnSpPr>
            <p:spPr>
              <a:xfrm>
                <a:off x="3505200" y="2590800"/>
                <a:ext cx="685800" cy="457200"/>
              </a:xfrm>
              <a:prstGeom prst="bentConnector3">
                <a:avLst>
                  <a:gd name="adj1" fmla="val 3607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/>
              <p:nvPr/>
            </p:nvCxnSpPr>
            <p:spPr>
              <a:xfrm>
                <a:off x="3352800" y="4876800"/>
                <a:ext cx="838200" cy="304800"/>
              </a:xfrm>
              <a:prstGeom prst="bentConnector3">
                <a:avLst>
                  <a:gd name="adj1" fmla="val 54885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228600" y="2895600"/>
            <a:ext cx="4981575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581400" cy="41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n 21"/>
          <p:cNvSpPr/>
          <p:nvPr/>
        </p:nvSpPr>
        <p:spPr>
          <a:xfrm>
            <a:off x="3505200" y="1371600"/>
            <a:ext cx="762000" cy="762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86200" y="2286000"/>
            <a:ext cx="5118" cy="457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CIS Solar Cell: Window Layer</a:t>
            </a:r>
            <a:endParaRPr lang="en-US" sz="32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 and Features</a:t>
            </a:r>
          </a:p>
          <a:p>
            <a:pPr lvl="1"/>
            <a:r>
              <a:rPr lang="en-US" dirty="0" smtClean="0"/>
              <a:t>Admits light to the junction region and absorber layer</a:t>
            </a:r>
          </a:p>
          <a:p>
            <a:pPr lvl="2"/>
            <a:r>
              <a:rPr lang="en-US" sz="2200" dirty="0" smtClean="0"/>
              <a:t>Thin</a:t>
            </a:r>
          </a:p>
          <a:p>
            <a:pPr lvl="2"/>
            <a:r>
              <a:rPr lang="en-US" sz="2200" dirty="0" smtClean="0"/>
              <a:t>Uniform</a:t>
            </a:r>
          </a:p>
          <a:p>
            <a:pPr lvl="2"/>
            <a:r>
              <a:rPr lang="en-US" dirty="0" smtClean="0"/>
              <a:t>No photocurrent generation occurs in the window layer</a:t>
            </a:r>
          </a:p>
          <a:p>
            <a:pPr lvl="1"/>
            <a:r>
              <a:rPr lang="en-US" dirty="0" smtClean="0"/>
              <a:t>Wide band gap (&gt;2.8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Minimal resistive loss </a:t>
            </a:r>
            <a:endParaRPr lang="en-US" sz="28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4343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err="1" smtClean="0"/>
              <a:t>ZnO</a:t>
            </a:r>
            <a:endParaRPr lang="en-US" dirty="0" smtClean="0"/>
          </a:p>
          <a:p>
            <a:pPr lvl="2"/>
            <a:r>
              <a:rPr lang="en-US" dirty="0" smtClean="0">
                <a:sym typeface="Wingdings" pitchFamily="2" charset="2"/>
              </a:rPr>
              <a:t>Thickness: 50 nm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Band Gap: 3.2 </a:t>
            </a:r>
            <a:r>
              <a:rPr lang="en-US" dirty="0" err="1" smtClean="0">
                <a:sym typeface="Wingdings" pitchFamily="2" charset="2"/>
              </a:rPr>
              <a:t>eV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ZnO:Ga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Low resistivity allows for metal contact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Thickness: 300 nm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Band Gap:3.6-3.8 </a:t>
            </a:r>
            <a:r>
              <a:rPr lang="en-US" dirty="0" err="1" smtClean="0">
                <a:sym typeface="Wingdings" pitchFamily="2" charset="2"/>
              </a:rPr>
              <a:t>eV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85800" y="304800"/>
          <a:ext cx="82296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E4D-62F7-4674-BE5A-18EE7A08C2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447800"/>
            <a:ext cx="1981200" cy="126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bila\Desktop\IMG_20120405_0709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124200"/>
            <a:ext cx="1828800" cy="1371600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533400" y="4343400"/>
          <a:ext cx="2438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3429000"/>
            <a:ext cx="20807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304800"/>
            <a:ext cx="581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Deposition Methods</a:t>
            </a:r>
            <a:endParaRPr lang="en-US" kern="1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C:\Users\Nabila\Desktop\Captu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1400" y="1905000"/>
            <a:ext cx="12446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9375" y="2373868"/>
            <a:ext cx="13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1:3 dilution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92800" y="3962400"/>
            <a:ext cx="13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1:1 dilution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mother solution</a:t>
            </a:r>
            <a:endParaRPr lang="en-US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91000" y="472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91000" y="1905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191000" y="3429000"/>
            <a:ext cx="1447800" cy="12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91000" y="1447800"/>
            <a:ext cx="160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88018"/>
                </a:solidFill>
              </a:rPr>
              <a:t>Chemical Bath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15200" y="1459468"/>
            <a:ext cx="143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88018"/>
                </a:solidFill>
              </a:rPr>
              <a:t>Spin Coating</a:t>
            </a:r>
          </a:p>
        </p:txBody>
      </p:sp>
      <p:pic>
        <p:nvPicPr>
          <p:cNvPr id="17" name="Picture 2" descr="C:\Users\Nabila\Pictures\2011_08_08\IMG_5071.JPG"/>
          <p:cNvPicPr>
            <a:picLocks noChangeAspect="1" noChangeArrowheads="1"/>
          </p:cNvPicPr>
          <p:nvPr/>
        </p:nvPicPr>
        <p:blipFill>
          <a:blip r:embed="rId7" cstate="print"/>
          <a:srcRect l="3774" t="5031"/>
          <a:stretch>
            <a:fillRect/>
          </a:stretch>
        </p:blipFill>
        <p:spPr bwMode="auto">
          <a:xfrm>
            <a:off x="609600" y="1752600"/>
            <a:ext cx="2641600" cy="1981200"/>
          </a:xfrm>
          <a:prstGeom prst="rect">
            <a:avLst/>
          </a:prstGeom>
          <a:noFill/>
        </p:spPr>
      </p:pic>
      <p:pic>
        <p:nvPicPr>
          <p:cNvPr id="12290" name="Picture 2" descr="http://www.amazingrust.com/Experiments/current_projects/Images/ZnO/SEM/ZnO/ESEM/Pics/agsi_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886200"/>
            <a:ext cx="2590800" cy="238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6EAE4D-62F7-4674-BE5A-18EE7A08C2F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81000" y="5334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676400" y="1676400"/>
            <a:ext cx="2438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0" y="34290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371600" y="4724400"/>
            <a:ext cx="2743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48200" y="5334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5410200" y="1524000"/>
            <a:ext cx="2971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0600" y="36576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Thickness and transparency: strong functions of the concentration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 least 10 minutes in heated solution necessary for deposition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Temperature between 80 °C and 130 °C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1274</Words>
  <Application>Microsoft Office PowerPoint</Application>
  <PresentationFormat>On-screen Show (4:3)</PresentationFormat>
  <Paragraphs>272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ZnO Deposition The Window Layer of a Solar Cell</vt:lpstr>
      <vt:lpstr>Solar Energy</vt:lpstr>
      <vt:lpstr>Energy Cost Breakdown</vt:lpstr>
      <vt:lpstr>Overall Project Goal</vt:lpstr>
      <vt:lpstr>CIS Solar Cell Layout</vt:lpstr>
      <vt:lpstr>CIS Solar Cell: Window Layer</vt:lpstr>
      <vt:lpstr>Slide 7</vt:lpstr>
      <vt:lpstr>Deposition Methods</vt:lpstr>
      <vt:lpstr>Slide 9</vt:lpstr>
      <vt:lpstr>SEM of Layer Stack</vt:lpstr>
      <vt:lpstr>Further Considerations</vt:lpstr>
      <vt:lpstr>Sol-gel deposition of ZnO thin film for application in low-cost solar cells</vt:lpstr>
      <vt:lpstr>Sol-gel method</vt:lpstr>
      <vt:lpstr>Existing Methods of ZnO Deposition</vt:lpstr>
      <vt:lpstr>Fabrication Process</vt:lpstr>
      <vt:lpstr>Objectives</vt:lpstr>
      <vt:lpstr>Results</vt:lpstr>
      <vt:lpstr>Fabrication Parameters</vt:lpstr>
      <vt:lpstr>Effect of Annealing Environment </vt:lpstr>
      <vt:lpstr>Preliminary Efficiency Results</vt:lpstr>
      <vt:lpstr>Future Recommendations</vt:lpstr>
      <vt:lpstr>Acknowledgements</vt:lpstr>
      <vt:lpstr>Slide 23</vt:lpstr>
      <vt:lpstr>Backup Slides</vt:lpstr>
      <vt:lpstr>Band gap and thickness calculations</vt:lpstr>
      <vt:lpstr>Effect of sol-gel aging on XPS of Oxygen Peak </vt:lpstr>
      <vt:lpstr>Effect of Hotplate Temperature for Solvent Evaporation</vt:lpstr>
      <vt:lpstr>Annealing in air and forming gas</vt:lpstr>
      <vt:lpstr>Annealing in air at 550°C</vt:lpstr>
      <vt:lpstr>Annealing in air at 400°C</vt:lpstr>
      <vt:lpstr>Annealing in air at 400°C</vt:lpstr>
      <vt:lpstr>Annealing in pure nitrogen at 400°C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ZnO Deposition The Window Layer of a Solar Cell</dc:title>
  <dc:creator>Nabila</dc:creator>
  <cp:lastModifiedBy>Jin</cp:lastModifiedBy>
  <cp:revision>199</cp:revision>
  <dcterms:created xsi:type="dcterms:W3CDTF">2011-08-08T01:53:08Z</dcterms:created>
  <dcterms:modified xsi:type="dcterms:W3CDTF">2012-04-12T05:32:09Z</dcterms:modified>
</cp:coreProperties>
</file>